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18" r:id="rId5"/>
    <p:sldId id="264" r:id="rId6"/>
    <p:sldId id="258" r:id="rId7"/>
    <p:sldId id="273" r:id="rId8"/>
    <p:sldId id="277" r:id="rId9"/>
    <p:sldId id="270" r:id="rId10"/>
    <p:sldId id="317" r:id="rId11"/>
    <p:sldId id="268" r:id="rId12"/>
    <p:sldId id="313" r:id="rId13"/>
    <p:sldId id="278" r:id="rId14"/>
    <p:sldId id="315" r:id="rId15"/>
    <p:sldId id="314" r:id="rId16"/>
    <p:sldId id="316" r:id="rId17"/>
    <p:sldId id="272" r:id="rId18"/>
    <p:sldId id="281" r:id="rId19"/>
    <p:sldId id="274" r:id="rId20"/>
    <p:sldId id="293" r:id="rId21"/>
  </p:sldIdLst>
  <p:sldSz cx="9144000" cy="5143500" type="screen16x9"/>
  <p:notesSz cx="6858000" cy="9144000"/>
  <p:embeddedFontLst>
    <p:embeddedFont>
      <p:font typeface="Hepta Slab ExtraLight"/>
      <p:bold r:id="rId25"/>
    </p:embeddedFont>
    <p:embeddedFont>
      <p:font typeface="Abel" panose="02000506030000020004"/>
      <p:regular r:id="rId26"/>
    </p:embeddedFont>
    <p:embeddedFont>
      <p:font typeface="Sansita" panose="03060502030602020506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3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354f388d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354f388d1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6bd56c9061_0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6bd56c9061_0_1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82ad50bcc1_0_36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82ad50bcc1_0_36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82ad50bcc1_0_36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82ad50bcc1_0_36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82ad50bcc1_0_36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82ad50bcc1_0_36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37c7c9315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37c7c9315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72416fa8cc_16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72416fa8cc_16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9" name="Google Shape;2659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354f388d1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354f388d1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737c7c9315_0_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737c7c9315_0_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8394516846_14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8394516846_14_1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8394516846_14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8394516846_14_1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37c7c931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37c7c931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82ad50bcc1_0_36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82ad50bcc1_0_36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13225" y="613250"/>
            <a:ext cx="7717592" cy="3916979"/>
            <a:chOff x="279122" y="532095"/>
            <a:chExt cx="8027452" cy="4074245"/>
          </a:xfrm>
        </p:grpSpPr>
        <p:sp>
          <p:nvSpPr>
            <p:cNvPr id="10" name="Google Shape;10;p2"/>
            <p:cNvSpPr/>
            <p:nvPr/>
          </p:nvSpPr>
          <p:spPr>
            <a:xfrm>
              <a:off x="279174" y="537140"/>
              <a:ext cx="8027400" cy="4069200"/>
            </a:xfrm>
            <a:prstGeom prst="roundRect">
              <a:avLst>
                <a:gd name="adj" fmla="val 5570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dist="47625" dir="2940000" algn="bl" rotWithShape="0">
                <a:schemeClr val="accent5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279122" y="532095"/>
              <a:ext cx="8027400" cy="414300"/>
              <a:chOff x="279122" y="532095"/>
              <a:chExt cx="8027400" cy="4143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79122" y="532095"/>
                <a:ext cx="8027400" cy="4143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58375" y="690638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72975" y="690638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987575" y="690638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720175" y="2687200"/>
            <a:ext cx="3703800" cy="89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 panose="00000500000000000000"/>
              <a:buNone/>
              <a:defRPr sz="6000">
                <a:latin typeface="Bahiana" panose="00000500000000000000"/>
                <a:ea typeface="Bahiana" panose="00000500000000000000"/>
                <a:cs typeface="Bahiana" panose="00000500000000000000"/>
                <a:sym typeface="Bahiana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 panose="00000500000000000000"/>
              <a:buNone/>
              <a:defRPr sz="6000">
                <a:latin typeface="Bahiana" panose="00000500000000000000"/>
                <a:ea typeface="Bahiana" panose="00000500000000000000"/>
                <a:cs typeface="Bahiana" panose="00000500000000000000"/>
                <a:sym typeface="Bahiana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 panose="00000500000000000000"/>
              <a:buNone/>
              <a:defRPr sz="6000">
                <a:latin typeface="Bahiana" panose="00000500000000000000"/>
                <a:ea typeface="Bahiana" panose="00000500000000000000"/>
                <a:cs typeface="Bahiana" panose="00000500000000000000"/>
                <a:sym typeface="Bahiana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 panose="00000500000000000000"/>
              <a:buNone/>
              <a:defRPr sz="6000">
                <a:latin typeface="Bahiana" panose="00000500000000000000"/>
                <a:ea typeface="Bahiana" panose="00000500000000000000"/>
                <a:cs typeface="Bahiana" panose="00000500000000000000"/>
                <a:sym typeface="Bahiana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 panose="00000500000000000000"/>
              <a:buNone/>
              <a:defRPr sz="6000">
                <a:latin typeface="Bahiana" panose="00000500000000000000"/>
                <a:ea typeface="Bahiana" panose="00000500000000000000"/>
                <a:cs typeface="Bahiana" panose="00000500000000000000"/>
                <a:sym typeface="Bahiana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 panose="00000500000000000000"/>
              <a:buNone/>
              <a:defRPr sz="6000">
                <a:latin typeface="Bahiana" panose="00000500000000000000"/>
                <a:ea typeface="Bahiana" panose="00000500000000000000"/>
                <a:cs typeface="Bahiana" panose="00000500000000000000"/>
                <a:sym typeface="Bahiana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 panose="00000500000000000000"/>
              <a:buNone/>
              <a:defRPr sz="6000">
                <a:latin typeface="Bahiana" panose="00000500000000000000"/>
                <a:ea typeface="Bahiana" panose="00000500000000000000"/>
                <a:cs typeface="Bahiana" panose="00000500000000000000"/>
                <a:sym typeface="Bahiana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 panose="00000500000000000000"/>
              <a:buNone/>
              <a:defRPr sz="6000">
                <a:latin typeface="Bahiana" panose="00000500000000000000"/>
                <a:ea typeface="Bahiana" panose="00000500000000000000"/>
                <a:cs typeface="Bahiana" panose="00000500000000000000"/>
                <a:sym typeface="Bahiana" panose="00000500000000000000"/>
              </a:defRPr>
            </a:lvl9pPr>
          </a:lstStyle>
          <a:p/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933800" y="3850938"/>
            <a:ext cx="1276200" cy="272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1"/>
          <p:cNvGrpSpPr/>
          <p:nvPr/>
        </p:nvGrpSpPr>
        <p:grpSpPr>
          <a:xfrm>
            <a:off x="445050" y="393000"/>
            <a:ext cx="8254054" cy="4266544"/>
            <a:chOff x="279122" y="532095"/>
            <a:chExt cx="8585452" cy="4437845"/>
          </a:xfrm>
        </p:grpSpPr>
        <p:sp>
          <p:nvSpPr>
            <p:cNvPr id="158" name="Google Shape;158;p21"/>
            <p:cNvSpPr/>
            <p:nvPr/>
          </p:nvSpPr>
          <p:spPr>
            <a:xfrm>
              <a:off x="279174" y="537140"/>
              <a:ext cx="8585400" cy="4432800"/>
            </a:xfrm>
            <a:prstGeom prst="roundRect">
              <a:avLst>
                <a:gd name="adj" fmla="val 5570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dist="47625" dir="2940000" algn="bl" rotWithShape="0">
                <a:schemeClr val="accent5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59" name="Google Shape;159;p21"/>
            <p:cNvGrpSpPr/>
            <p:nvPr/>
          </p:nvGrpSpPr>
          <p:grpSpPr>
            <a:xfrm>
              <a:off x="279122" y="532095"/>
              <a:ext cx="8585400" cy="414300"/>
              <a:chOff x="279122" y="532095"/>
              <a:chExt cx="8585400" cy="414300"/>
            </a:xfrm>
          </p:grpSpPr>
          <p:sp>
            <p:nvSpPr>
              <p:cNvPr id="160" name="Google Shape;160;p21"/>
              <p:cNvSpPr/>
              <p:nvPr/>
            </p:nvSpPr>
            <p:spPr>
              <a:xfrm>
                <a:off x="279122" y="532095"/>
                <a:ext cx="8585400" cy="4143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" name="Google Shape;161;p21"/>
              <p:cNvSpPr/>
              <p:nvPr/>
            </p:nvSpPr>
            <p:spPr>
              <a:xfrm>
                <a:off x="558375" y="690638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" name="Google Shape;162;p21"/>
              <p:cNvSpPr/>
              <p:nvPr/>
            </p:nvSpPr>
            <p:spPr>
              <a:xfrm>
                <a:off x="772975" y="690638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" name="Google Shape;163;p21"/>
              <p:cNvSpPr/>
              <p:nvPr/>
            </p:nvSpPr>
            <p:spPr>
              <a:xfrm>
                <a:off x="987575" y="690638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2204275" y="1004250"/>
            <a:ext cx="473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1"/>
          <p:cNvSpPr txBox="1">
            <a:spLocks noGrp="1"/>
          </p:cNvSpPr>
          <p:nvPr>
            <p:ph type="subTitle" idx="1"/>
          </p:nvPr>
        </p:nvSpPr>
        <p:spPr>
          <a:xfrm flipH="1">
            <a:off x="2204275" y="2155375"/>
            <a:ext cx="47355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1"/>
          <p:cNvSpPr txBox="1"/>
          <p:nvPr/>
        </p:nvSpPr>
        <p:spPr>
          <a:xfrm>
            <a:off x="2194350" y="3689325"/>
            <a:ext cx="47553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CREDITS: This presentation template was created by </a:t>
            </a:r>
            <a:r>
              <a:rPr lang="en-GB" sz="1200">
                <a:solidFill>
                  <a:schemeClr val="lt1"/>
                </a:solidFill>
                <a:uFill>
                  <a:noFill/>
                </a:u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  <a:hlinkClick r:id="rId2"/>
              </a:rPr>
              <a:t>Slidesgo</a:t>
            </a:r>
            <a:r>
              <a:rPr lang="en-GB" sz="12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, including icons by </a:t>
            </a:r>
            <a:r>
              <a:rPr lang="en-GB" sz="1200">
                <a:solidFill>
                  <a:schemeClr val="lt1"/>
                </a:solidFill>
                <a:uFill>
                  <a:noFill/>
                </a:u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  <a:hlinkClick r:id="rId3"/>
              </a:rPr>
              <a:t>Flaticon</a:t>
            </a:r>
            <a:r>
              <a:rPr lang="en-GB" sz="12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, and infographics &amp; images by </a:t>
            </a:r>
            <a:r>
              <a:rPr lang="en-GB" sz="1200">
                <a:solidFill>
                  <a:schemeClr val="lt1"/>
                </a:solidFill>
                <a:uFill>
                  <a:noFill/>
                </a:u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  <a:hlinkClick r:id="rId4"/>
              </a:rPr>
              <a:t>Freepik</a:t>
            </a:r>
            <a:endParaRPr sz="1200">
              <a:solidFill>
                <a:schemeClr val="lt1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5"/>
          <p:cNvGrpSpPr/>
          <p:nvPr/>
        </p:nvGrpSpPr>
        <p:grpSpPr>
          <a:xfrm>
            <a:off x="445050" y="757163"/>
            <a:ext cx="8253900" cy="3871737"/>
            <a:chOff x="445050" y="349737"/>
            <a:chExt cx="8253900" cy="3871737"/>
          </a:xfrm>
        </p:grpSpPr>
        <p:sp>
          <p:nvSpPr>
            <p:cNvPr id="28" name="Google Shape;28;p5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9" name="Google Shape;29;p5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30" name="Google Shape;30;p5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" name="Google Shape;31;p5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" name="Google Shape;32;p5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" name="Google Shape;33;p5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209312" y="3342975"/>
            <a:ext cx="3138600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/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4796057" y="3342975"/>
            <a:ext cx="3138600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/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1209300" y="2927150"/>
            <a:ext cx="3138600" cy="493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1pPr>
            <a:lvl2pPr lvl="1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/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4796051" y="2927150"/>
            <a:ext cx="3138600" cy="493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1pPr>
            <a:lvl2pPr lvl="1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/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ExtraLight"/>
                <a:ea typeface="Hepta Slab ExtraLight"/>
                <a:cs typeface="Hepta Slab ExtraLight"/>
                <a:sym typeface="Hepta Slab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solidFill>
          <a:schemeClr val="lt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ExtraLight"/>
                <a:ea typeface="Hepta Slab ExtraLight"/>
                <a:cs typeface="Hepta Slab ExtraLight"/>
                <a:sym typeface="Hepta Slab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2144500" y="2240775"/>
            <a:ext cx="4854900" cy="11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ctrTitle"/>
          </p:nvPr>
        </p:nvSpPr>
        <p:spPr>
          <a:xfrm flipH="1">
            <a:off x="2474500" y="2849525"/>
            <a:ext cx="4194900" cy="6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Bahiana" panose="00000500000000000000"/>
              <a:buNone/>
              <a:defRPr sz="6000">
                <a:latin typeface="Bahiana" panose="00000500000000000000"/>
                <a:ea typeface="Bahiana" panose="00000500000000000000"/>
                <a:cs typeface="Bahiana" panose="00000500000000000000"/>
                <a:sym typeface="Bahiana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Bahiana" panose="00000500000000000000"/>
              <a:buNone/>
              <a:defRPr sz="6000">
                <a:latin typeface="Bahiana" panose="00000500000000000000"/>
                <a:ea typeface="Bahiana" panose="00000500000000000000"/>
                <a:cs typeface="Bahiana" panose="00000500000000000000"/>
                <a:sym typeface="Bahiana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Bahiana" panose="00000500000000000000"/>
              <a:buNone/>
              <a:defRPr sz="6000">
                <a:latin typeface="Bahiana" panose="00000500000000000000"/>
                <a:ea typeface="Bahiana" panose="00000500000000000000"/>
                <a:cs typeface="Bahiana" panose="00000500000000000000"/>
                <a:sym typeface="Bahiana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Bahiana" panose="00000500000000000000"/>
              <a:buNone/>
              <a:defRPr sz="6000">
                <a:latin typeface="Bahiana" panose="00000500000000000000"/>
                <a:ea typeface="Bahiana" panose="00000500000000000000"/>
                <a:cs typeface="Bahiana" panose="00000500000000000000"/>
                <a:sym typeface="Bahiana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Bahiana" panose="00000500000000000000"/>
              <a:buNone/>
              <a:defRPr sz="6000">
                <a:latin typeface="Bahiana" panose="00000500000000000000"/>
                <a:ea typeface="Bahiana" panose="00000500000000000000"/>
                <a:cs typeface="Bahiana" panose="00000500000000000000"/>
                <a:sym typeface="Bahiana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Bahiana" panose="00000500000000000000"/>
              <a:buNone/>
              <a:defRPr sz="6000">
                <a:latin typeface="Bahiana" panose="00000500000000000000"/>
                <a:ea typeface="Bahiana" panose="00000500000000000000"/>
                <a:cs typeface="Bahiana" panose="00000500000000000000"/>
                <a:sym typeface="Bahiana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Bahiana" panose="00000500000000000000"/>
              <a:buNone/>
              <a:defRPr sz="6000">
                <a:latin typeface="Bahiana" panose="00000500000000000000"/>
                <a:ea typeface="Bahiana" panose="00000500000000000000"/>
                <a:cs typeface="Bahiana" panose="00000500000000000000"/>
                <a:sym typeface="Bahiana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Bahiana" panose="00000500000000000000"/>
              <a:buNone/>
              <a:defRPr sz="6000">
                <a:latin typeface="Bahiana" panose="00000500000000000000"/>
                <a:ea typeface="Bahiana" panose="00000500000000000000"/>
                <a:cs typeface="Bahiana" panose="00000500000000000000"/>
                <a:sym typeface="Bahiana" panose="00000500000000000000"/>
              </a:defRPr>
            </a:lvl9pPr>
          </a:lstStyle>
          <a:p/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 flipH="1">
            <a:off x="2474500" y="3379650"/>
            <a:ext cx="41949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" name="Google Shape;49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041613" y="1523975"/>
            <a:ext cx="1060800" cy="51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27305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1"/>
          <p:cNvGrpSpPr/>
          <p:nvPr/>
        </p:nvGrpSpPr>
        <p:grpSpPr>
          <a:xfrm>
            <a:off x="445050" y="757163"/>
            <a:ext cx="8253900" cy="3871737"/>
            <a:chOff x="445050" y="349737"/>
            <a:chExt cx="8253900" cy="3871737"/>
          </a:xfrm>
        </p:grpSpPr>
        <p:sp>
          <p:nvSpPr>
            <p:cNvPr id="61" name="Google Shape;61;p11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2" name="Google Shape;62;p11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63" name="Google Shape;63;p11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" name="Google Shape;64;p11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" name="Google Shape;65;p11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" name="Google Shape;66;p11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722750" y="3233675"/>
            <a:ext cx="5698500" cy="41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" name="Google Shape;68;p11"/>
          <p:cNvSpPr txBox="1">
            <a:spLocks noGrp="1"/>
          </p:cNvSpPr>
          <p:nvPr>
            <p:ph type="title" hasCustomPrompt="1"/>
          </p:nvPr>
        </p:nvSpPr>
        <p:spPr>
          <a:xfrm>
            <a:off x="1722750" y="2083325"/>
            <a:ext cx="56985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l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subTitle" idx="1"/>
          </p:nvPr>
        </p:nvSpPr>
        <p:spPr>
          <a:xfrm flipH="1">
            <a:off x="1249387" y="1614298"/>
            <a:ext cx="26598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>
            <a:spLocks noGrp="1"/>
          </p:cNvSpPr>
          <p:nvPr>
            <p:ph type="subTitle" idx="2"/>
          </p:nvPr>
        </p:nvSpPr>
        <p:spPr>
          <a:xfrm flipH="1">
            <a:off x="1249387" y="4035999"/>
            <a:ext cx="26598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>
            <a:spLocks noGrp="1"/>
          </p:cNvSpPr>
          <p:nvPr>
            <p:ph type="subTitle" idx="3"/>
          </p:nvPr>
        </p:nvSpPr>
        <p:spPr>
          <a:xfrm flipH="1">
            <a:off x="5234863" y="1614298"/>
            <a:ext cx="26598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 flipH="1">
            <a:off x="5234863" y="4035999"/>
            <a:ext cx="26598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>
            <a:spLocks noGrp="1"/>
          </p:cNvSpPr>
          <p:nvPr>
            <p:ph type="subTitle" idx="5"/>
          </p:nvPr>
        </p:nvSpPr>
        <p:spPr>
          <a:xfrm flipH="1">
            <a:off x="865638" y="1265003"/>
            <a:ext cx="3427200" cy="45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9pPr>
          </a:lstStyle>
          <a:p/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 flipH="1">
            <a:off x="865637" y="3686803"/>
            <a:ext cx="3427200" cy="45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9pPr>
          </a:lstStyle>
          <a:p/>
        </p:txBody>
      </p:sp>
      <p:sp>
        <p:nvSpPr>
          <p:cNvPr id="76" name="Google Shape;76;p12"/>
          <p:cNvSpPr txBox="1">
            <a:spLocks noGrp="1"/>
          </p:cNvSpPr>
          <p:nvPr>
            <p:ph type="subTitle" idx="7"/>
          </p:nvPr>
        </p:nvSpPr>
        <p:spPr>
          <a:xfrm flipH="1">
            <a:off x="4851163" y="1265003"/>
            <a:ext cx="3427200" cy="45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9pPr>
          </a:lstStyle>
          <a:p/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 flipH="1">
            <a:off x="4851163" y="3686803"/>
            <a:ext cx="3427200" cy="45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solidFill>
          <a:schemeClr val="lt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ctrTitle"/>
          </p:nvPr>
        </p:nvSpPr>
        <p:spPr>
          <a:xfrm>
            <a:off x="3225142" y="3958199"/>
            <a:ext cx="2693400" cy="44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1839300" y="1650813"/>
            <a:ext cx="5465100" cy="15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solidFill>
          <a:schemeClr val="l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5"/>
          <p:cNvGrpSpPr/>
          <p:nvPr/>
        </p:nvGrpSpPr>
        <p:grpSpPr>
          <a:xfrm>
            <a:off x="445050" y="757163"/>
            <a:ext cx="8253900" cy="3871737"/>
            <a:chOff x="445050" y="349737"/>
            <a:chExt cx="8253900" cy="3871737"/>
          </a:xfrm>
        </p:grpSpPr>
        <p:sp>
          <p:nvSpPr>
            <p:cNvPr id="86" name="Google Shape;86;p15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7" name="Google Shape;87;p15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88" name="Google Shape;88;p15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713229" y="3123800"/>
            <a:ext cx="2154000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/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713229" y="2707975"/>
            <a:ext cx="2154000" cy="493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1pPr>
            <a:lvl2pPr lvl="1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/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3517325" y="3123800"/>
            <a:ext cx="2154000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/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3517325" y="2707975"/>
            <a:ext cx="2154000" cy="493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1pPr>
            <a:lvl2pPr lvl="1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/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6277192" y="3123800"/>
            <a:ext cx="2154000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/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6277192" y="2707975"/>
            <a:ext cx="2154000" cy="493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1pPr>
            <a:lvl2pPr lvl="1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/>
        </p:txBody>
      </p:sp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ExtraLight"/>
                <a:ea typeface="Hepta Slab ExtraLight"/>
                <a:cs typeface="Hepta Slab ExtraLight"/>
                <a:sym typeface="Hepta Slab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pta Slab ExtraLight"/>
              <a:buNone/>
              <a:defRPr sz="2400">
                <a:solidFill>
                  <a:schemeClr val="dk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Regular"/>
              <a:buNone/>
              <a:defRPr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Regular"/>
              <a:buNone/>
              <a:defRPr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Regular"/>
              <a:buNone/>
              <a:defRPr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Regular"/>
              <a:buNone/>
              <a:defRPr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Regular"/>
              <a:buNone/>
              <a:defRPr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Regular"/>
              <a:buNone/>
              <a:defRPr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Regular"/>
              <a:buNone/>
              <a:defRPr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Regular"/>
              <a:buNone/>
              <a:defRPr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Char char="●"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Char char="○"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Char char="■"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Char char="●"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Char char="○"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Char char="■"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Char char="●"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Char char="○"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 panose="02000506030000020004"/>
              <a:buChar char="■"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1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.png"/><Relationship Id="rId2" Type="http://schemas.openxmlformats.org/officeDocument/2006/relationships/slide" Target="slide4.xml"/><Relationship Id="rId1" Type="http://schemas.openxmlformats.org/officeDocument/2006/relationships/slide" Target="slide18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5.png"/><Relationship Id="rId1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6.png"/><Relationship Id="rId1" Type="http://schemas.openxmlformats.org/officeDocument/2006/relationships/slide" Target="slide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7.jpeg"/><Relationship Id="rId1" Type="http://schemas.openxmlformats.org/officeDocument/2006/relationships/slide" Target="slide4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8.png"/><Relationship Id="rId3" Type="http://schemas.openxmlformats.org/officeDocument/2006/relationships/slide" Target="slide4.xml"/><Relationship Id="rId2" Type="http://schemas.openxmlformats.org/officeDocument/2006/relationships/slide" Target="slide18.xml"/><Relationship Id="rId1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9.png"/><Relationship Id="rId2" Type="http://schemas.openxmlformats.org/officeDocument/2006/relationships/slide" Target="slide4.xml"/><Relationship Id="rId1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slide" Target="slide18.xml"/><Relationship Id="rId1" Type="http://schemas.openxmlformats.org/officeDocument/2006/relationships/slide" Target="slid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slide" Target="slide1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slide" Target="slide17.xml"/><Relationship Id="rId7" Type="http://schemas.openxmlformats.org/officeDocument/2006/relationships/slide" Target="slide15.xml"/><Relationship Id="rId6" Type="http://schemas.openxmlformats.org/officeDocument/2006/relationships/slide" Target="slide5.xml"/><Relationship Id="rId5" Type="http://schemas.openxmlformats.org/officeDocument/2006/relationships/slide" Target="slide11.xml"/><Relationship Id="rId4" Type="http://schemas.openxmlformats.org/officeDocument/2006/relationships/slide" Target="slide9.xml"/><Relationship Id="rId3" Type="http://schemas.openxmlformats.org/officeDocument/2006/relationships/slide" Target="slide12.xml"/><Relationship Id="rId2" Type="http://schemas.openxmlformats.org/officeDocument/2006/relationships/slide" Target="slide14.xml"/><Relationship Id="rId10" Type="http://schemas.openxmlformats.org/officeDocument/2006/relationships/notesSlide" Target="../notesSlides/notesSlide3.xml"/><Relationship Id="rId1" Type="http://schemas.openxmlformats.org/officeDocument/2006/relationships/slide" Target="slide1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6" Type="http://schemas.openxmlformats.org/officeDocument/2006/relationships/slide" Target="slide4.xml"/><Relationship Id="rId5" Type="http://schemas.openxmlformats.org/officeDocument/2006/relationships/slide" Target="slide18.xml"/><Relationship Id="rId4" Type="http://schemas.openxmlformats.org/officeDocument/2006/relationships/slide" Target="slide3.xml"/><Relationship Id="rId3" Type="http://schemas.openxmlformats.org/officeDocument/2006/relationships/slide" Target="slide8.xml"/><Relationship Id="rId2" Type="http://schemas.openxmlformats.org/officeDocument/2006/relationships/slide" Target="slide7.xml"/><Relationship Id="rId1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slide" Target="slide5.xml"/><Relationship Id="rId2" Type="http://schemas.openxmlformats.org/officeDocument/2006/relationships/slide" Target="slide18.xml"/><Relationship Id="rId1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slide" Target="slide5.xml"/><Relationship Id="rId1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jpeg"/><Relationship Id="rId3" Type="http://schemas.openxmlformats.org/officeDocument/2006/relationships/image" Target="../media/image8.jpeg"/><Relationship Id="rId2" Type="http://schemas.openxmlformats.org/officeDocument/2006/relationships/slide" Target="slide4.xml"/><Relationship Id="rId1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slide" Target="slide4.xml"/><Relationship Id="rId1" Type="http://schemas.openxmlformats.org/officeDocument/2006/relationships/slide" Target="slide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ctrTitle"/>
          </p:nvPr>
        </p:nvSpPr>
        <p:spPr>
          <a:xfrm>
            <a:off x="1995170" y="2687320"/>
            <a:ext cx="4973320" cy="8972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Group </a:t>
            </a:r>
            <a:br>
              <a:rPr lang="en-GB" dirty="0"/>
            </a:br>
            <a:r>
              <a:rPr lang="en-US" altLang="en-GB" dirty="0"/>
              <a:t>Event </a:t>
            </a:r>
            <a:r>
              <a:rPr lang="en-US" dirty="0"/>
              <a:t>E-ticketing </a:t>
            </a:r>
            <a:endParaRPr lang="en-US" dirty="0"/>
          </a:p>
        </p:txBody>
      </p:sp>
      <p:sp>
        <p:nvSpPr>
          <p:cNvPr id="178" name="Google Shape;178;p26">
            <a:hlinkClick r:id="" action="ppaction://hlinkshowjump?jump=nextslide"/>
          </p:cNvPr>
          <p:cNvSpPr/>
          <p:nvPr/>
        </p:nvSpPr>
        <p:spPr>
          <a:xfrm>
            <a:off x="3651900" y="3820488"/>
            <a:ext cx="1840200" cy="333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1"/>
          </p:nvPr>
        </p:nvSpPr>
        <p:spPr>
          <a:xfrm>
            <a:off x="4020150" y="3857473"/>
            <a:ext cx="1103700" cy="23951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hlink"/>
                </a:solidFill>
                <a:uFill>
                  <a:noFill/>
                </a:uFill>
              </a:rPr>
              <a:t>Start </a:t>
            </a:r>
            <a:r>
              <a:rPr lang="en-GB" dirty="0">
                <a:solidFill>
                  <a:schemeClr val="hlink"/>
                </a:solidFill>
                <a:uFill>
                  <a:noFill/>
                </a:uFill>
                <a:hlinkClick r:id="" action="ppaction://hlinkshowjump?jump=nextslide"/>
              </a:rPr>
              <a:t>now</a:t>
            </a:r>
            <a:r>
              <a:rPr lang="en-GB" dirty="0">
                <a:solidFill>
                  <a:schemeClr val="hlink"/>
                </a:solidFill>
                <a:uFill>
                  <a:noFill/>
                </a:uFill>
              </a:rPr>
              <a:t>!</a:t>
            </a:r>
            <a:endParaRPr dirty="0"/>
          </a:p>
        </p:txBody>
      </p:sp>
      <p:grpSp>
        <p:nvGrpSpPr>
          <p:cNvPr id="180" name="Google Shape;180;p26"/>
          <p:cNvGrpSpPr/>
          <p:nvPr/>
        </p:nvGrpSpPr>
        <p:grpSpPr>
          <a:xfrm>
            <a:off x="4113100" y="1276538"/>
            <a:ext cx="917706" cy="1174675"/>
            <a:chOff x="4113100" y="1178700"/>
            <a:chExt cx="917706" cy="1174675"/>
          </a:xfrm>
        </p:grpSpPr>
        <p:sp>
          <p:nvSpPr>
            <p:cNvPr id="181" name="Google Shape;181;p26"/>
            <p:cNvSpPr/>
            <p:nvPr/>
          </p:nvSpPr>
          <p:spPr>
            <a:xfrm>
              <a:off x="4113100" y="1435675"/>
              <a:ext cx="917700" cy="917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82" name="Google Shape;182;p26"/>
            <p:cNvGrpSpPr/>
            <p:nvPr/>
          </p:nvGrpSpPr>
          <p:grpSpPr>
            <a:xfrm>
              <a:off x="4288705" y="1666315"/>
              <a:ext cx="565941" cy="456406"/>
              <a:chOff x="5221613" y="2784802"/>
              <a:chExt cx="406567" cy="327855"/>
            </a:xfrm>
          </p:grpSpPr>
          <p:sp>
            <p:nvSpPr>
              <p:cNvPr id="183" name="Google Shape;183;p26"/>
              <p:cNvSpPr/>
              <p:nvPr/>
            </p:nvSpPr>
            <p:spPr>
              <a:xfrm>
                <a:off x="5221613" y="2811049"/>
                <a:ext cx="406567" cy="301608"/>
              </a:xfrm>
              <a:custGeom>
                <a:avLst/>
                <a:gdLst/>
                <a:ahLst/>
                <a:cxnLst/>
                <a:rect l="l" t="t" r="r" b="b"/>
                <a:pathLst>
                  <a:path w="15475" h="11480" extrusionOk="0">
                    <a:moveTo>
                      <a:pt x="749" y="0"/>
                    </a:moveTo>
                    <a:cubicBezTo>
                      <a:pt x="340" y="0"/>
                      <a:pt x="0" y="333"/>
                      <a:pt x="0" y="749"/>
                    </a:cubicBezTo>
                    <a:lnTo>
                      <a:pt x="0" y="10730"/>
                    </a:lnTo>
                    <a:cubicBezTo>
                      <a:pt x="0" y="11140"/>
                      <a:pt x="340" y="11479"/>
                      <a:pt x="749" y="11479"/>
                    </a:cubicBezTo>
                    <a:lnTo>
                      <a:pt x="14726" y="11479"/>
                    </a:lnTo>
                    <a:cubicBezTo>
                      <a:pt x="15135" y="11479"/>
                      <a:pt x="15475" y="11140"/>
                      <a:pt x="15475" y="10730"/>
                    </a:cubicBezTo>
                    <a:lnTo>
                      <a:pt x="15475" y="749"/>
                    </a:lnTo>
                    <a:cubicBezTo>
                      <a:pt x="15475" y="333"/>
                      <a:pt x="15135" y="0"/>
                      <a:pt x="147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" name="Google Shape;184;p26"/>
              <p:cNvSpPr/>
              <p:nvPr/>
            </p:nvSpPr>
            <p:spPr>
              <a:xfrm>
                <a:off x="5221613" y="2811049"/>
                <a:ext cx="406567" cy="39382"/>
              </a:xfrm>
              <a:custGeom>
                <a:avLst/>
                <a:gdLst/>
                <a:ahLst/>
                <a:cxnLst/>
                <a:rect l="l" t="t" r="r" b="b"/>
                <a:pathLst>
                  <a:path w="15475" h="1499" extrusionOk="0">
                    <a:moveTo>
                      <a:pt x="749" y="0"/>
                    </a:moveTo>
                    <a:cubicBezTo>
                      <a:pt x="340" y="0"/>
                      <a:pt x="0" y="333"/>
                      <a:pt x="0" y="749"/>
                    </a:cubicBezTo>
                    <a:lnTo>
                      <a:pt x="0" y="1498"/>
                    </a:lnTo>
                    <a:lnTo>
                      <a:pt x="15475" y="1498"/>
                    </a:lnTo>
                    <a:lnTo>
                      <a:pt x="15475" y="749"/>
                    </a:lnTo>
                    <a:cubicBezTo>
                      <a:pt x="15475" y="333"/>
                      <a:pt x="15135" y="0"/>
                      <a:pt x="147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" name="Google Shape;185;p26"/>
              <p:cNvSpPr/>
              <p:nvPr/>
            </p:nvSpPr>
            <p:spPr>
              <a:xfrm>
                <a:off x="5247833" y="2811049"/>
                <a:ext cx="52519" cy="26246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999" extrusionOk="0">
                    <a:moveTo>
                      <a:pt x="1" y="0"/>
                    </a:moveTo>
                    <a:lnTo>
                      <a:pt x="1" y="250"/>
                    </a:lnTo>
                    <a:cubicBezTo>
                      <a:pt x="1" y="659"/>
                      <a:pt x="341" y="999"/>
                      <a:pt x="750" y="999"/>
                    </a:cubicBezTo>
                    <a:lnTo>
                      <a:pt x="1249" y="999"/>
                    </a:lnTo>
                    <a:cubicBezTo>
                      <a:pt x="1666" y="999"/>
                      <a:pt x="1999" y="659"/>
                      <a:pt x="1999" y="250"/>
                    </a:cubicBezTo>
                    <a:lnTo>
                      <a:pt x="1999" y="0"/>
                    </a:lnTo>
                    <a:close/>
                  </a:path>
                </a:pathLst>
              </a:custGeom>
              <a:solidFill>
                <a:srgbClr val="E55A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6" name="Google Shape;186;p26"/>
              <p:cNvSpPr/>
              <p:nvPr/>
            </p:nvSpPr>
            <p:spPr>
              <a:xfrm>
                <a:off x="5549441" y="2811049"/>
                <a:ext cx="52492" cy="2624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999" extrusionOk="0">
                    <a:moveTo>
                      <a:pt x="0" y="0"/>
                    </a:moveTo>
                    <a:lnTo>
                      <a:pt x="0" y="250"/>
                    </a:lnTo>
                    <a:cubicBezTo>
                      <a:pt x="0" y="659"/>
                      <a:pt x="333" y="999"/>
                      <a:pt x="749" y="999"/>
                    </a:cubicBezTo>
                    <a:lnTo>
                      <a:pt x="1249" y="999"/>
                    </a:lnTo>
                    <a:cubicBezTo>
                      <a:pt x="1658" y="999"/>
                      <a:pt x="1998" y="659"/>
                      <a:pt x="1998" y="250"/>
                    </a:cubicBezTo>
                    <a:lnTo>
                      <a:pt x="19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" name="Google Shape;187;p26"/>
              <p:cNvSpPr/>
              <p:nvPr/>
            </p:nvSpPr>
            <p:spPr>
              <a:xfrm>
                <a:off x="5260969" y="2784802"/>
                <a:ext cx="26272" cy="39382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499" extrusionOk="0">
                    <a:moveTo>
                      <a:pt x="250" y="0"/>
                    </a:moveTo>
                    <a:cubicBezTo>
                      <a:pt x="111" y="0"/>
                      <a:pt x="0" y="111"/>
                      <a:pt x="0" y="250"/>
                    </a:cubicBezTo>
                    <a:lnTo>
                      <a:pt x="0" y="1249"/>
                    </a:lnTo>
                    <a:cubicBezTo>
                      <a:pt x="0" y="1381"/>
                      <a:pt x="111" y="1498"/>
                      <a:pt x="250" y="1498"/>
                    </a:cubicBezTo>
                    <a:lnTo>
                      <a:pt x="749" y="1498"/>
                    </a:lnTo>
                    <a:cubicBezTo>
                      <a:pt x="888" y="1498"/>
                      <a:pt x="999" y="1388"/>
                      <a:pt x="999" y="1249"/>
                    </a:cubicBezTo>
                    <a:lnTo>
                      <a:pt x="999" y="250"/>
                    </a:lnTo>
                    <a:cubicBezTo>
                      <a:pt x="999" y="111"/>
                      <a:pt x="888" y="0"/>
                      <a:pt x="7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" name="Google Shape;188;p26"/>
              <p:cNvSpPr/>
              <p:nvPr/>
            </p:nvSpPr>
            <p:spPr>
              <a:xfrm>
                <a:off x="5260969" y="2784802"/>
                <a:ext cx="26272" cy="19704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50" extrusionOk="0">
                    <a:moveTo>
                      <a:pt x="250" y="0"/>
                    </a:moveTo>
                    <a:cubicBezTo>
                      <a:pt x="111" y="0"/>
                      <a:pt x="0" y="111"/>
                      <a:pt x="0" y="250"/>
                    </a:cubicBezTo>
                    <a:lnTo>
                      <a:pt x="0" y="500"/>
                    </a:lnTo>
                    <a:cubicBezTo>
                      <a:pt x="0" y="638"/>
                      <a:pt x="111" y="749"/>
                      <a:pt x="250" y="749"/>
                    </a:cubicBezTo>
                    <a:lnTo>
                      <a:pt x="749" y="749"/>
                    </a:lnTo>
                    <a:cubicBezTo>
                      <a:pt x="888" y="749"/>
                      <a:pt x="999" y="638"/>
                      <a:pt x="999" y="500"/>
                    </a:cubicBezTo>
                    <a:lnTo>
                      <a:pt x="999" y="250"/>
                    </a:lnTo>
                    <a:cubicBezTo>
                      <a:pt x="999" y="111"/>
                      <a:pt x="888" y="0"/>
                      <a:pt x="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" name="Google Shape;189;p26"/>
              <p:cNvSpPr/>
              <p:nvPr/>
            </p:nvSpPr>
            <p:spPr>
              <a:xfrm>
                <a:off x="5562551" y="2784802"/>
                <a:ext cx="26456" cy="39382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499" extrusionOk="0">
                    <a:moveTo>
                      <a:pt x="250" y="0"/>
                    </a:moveTo>
                    <a:cubicBezTo>
                      <a:pt x="119" y="0"/>
                      <a:pt x="1" y="111"/>
                      <a:pt x="1" y="250"/>
                    </a:cubicBezTo>
                    <a:lnTo>
                      <a:pt x="1" y="1249"/>
                    </a:lnTo>
                    <a:cubicBezTo>
                      <a:pt x="1" y="1381"/>
                      <a:pt x="119" y="1498"/>
                      <a:pt x="250" y="1498"/>
                    </a:cubicBezTo>
                    <a:lnTo>
                      <a:pt x="757" y="1498"/>
                    </a:lnTo>
                    <a:cubicBezTo>
                      <a:pt x="889" y="1498"/>
                      <a:pt x="1000" y="1388"/>
                      <a:pt x="1006" y="1249"/>
                    </a:cubicBezTo>
                    <a:lnTo>
                      <a:pt x="1006" y="250"/>
                    </a:lnTo>
                    <a:cubicBezTo>
                      <a:pt x="1006" y="111"/>
                      <a:pt x="889" y="0"/>
                      <a:pt x="7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" name="Google Shape;190;p26"/>
              <p:cNvSpPr/>
              <p:nvPr/>
            </p:nvSpPr>
            <p:spPr>
              <a:xfrm>
                <a:off x="5562551" y="2784802"/>
                <a:ext cx="26456" cy="19704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750" extrusionOk="0">
                    <a:moveTo>
                      <a:pt x="250" y="0"/>
                    </a:moveTo>
                    <a:cubicBezTo>
                      <a:pt x="119" y="0"/>
                      <a:pt x="1" y="111"/>
                      <a:pt x="1" y="250"/>
                    </a:cubicBezTo>
                    <a:lnTo>
                      <a:pt x="1" y="500"/>
                    </a:lnTo>
                    <a:cubicBezTo>
                      <a:pt x="1" y="638"/>
                      <a:pt x="119" y="749"/>
                      <a:pt x="250" y="749"/>
                    </a:cubicBezTo>
                    <a:lnTo>
                      <a:pt x="757" y="749"/>
                    </a:lnTo>
                    <a:cubicBezTo>
                      <a:pt x="889" y="749"/>
                      <a:pt x="1006" y="638"/>
                      <a:pt x="1006" y="500"/>
                    </a:cubicBezTo>
                    <a:lnTo>
                      <a:pt x="1006" y="250"/>
                    </a:lnTo>
                    <a:cubicBezTo>
                      <a:pt x="1006" y="111"/>
                      <a:pt x="889" y="0"/>
                      <a:pt x="7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" name="Google Shape;191;p26"/>
              <p:cNvSpPr/>
              <p:nvPr/>
            </p:nvSpPr>
            <p:spPr>
              <a:xfrm>
                <a:off x="5221613" y="2850405"/>
                <a:ext cx="406567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15475" h="500" extrusionOk="0">
                    <a:moveTo>
                      <a:pt x="0" y="0"/>
                    </a:moveTo>
                    <a:lnTo>
                      <a:pt x="0" y="500"/>
                    </a:lnTo>
                    <a:lnTo>
                      <a:pt x="15475" y="500"/>
                    </a:lnTo>
                    <a:lnTo>
                      <a:pt x="1547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" name="Google Shape;192;p26"/>
              <p:cNvSpPr/>
              <p:nvPr/>
            </p:nvSpPr>
            <p:spPr>
              <a:xfrm>
                <a:off x="5260969" y="2889577"/>
                <a:ext cx="52492" cy="26272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000" extrusionOk="0">
                    <a:moveTo>
                      <a:pt x="250" y="1"/>
                    </a:moveTo>
                    <a:cubicBezTo>
                      <a:pt x="111" y="1"/>
                      <a:pt x="0" y="112"/>
                      <a:pt x="0" y="250"/>
                    </a:cubicBezTo>
                    <a:lnTo>
                      <a:pt x="0" y="750"/>
                    </a:lnTo>
                    <a:cubicBezTo>
                      <a:pt x="0" y="888"/>
                      <a:pt x="111" y="999"/>
                      <a:pt x="250" y="999"/>
                    </a:cubicBezTo>
                    <a:lnTo>
                      <a:pt x="1748" y="999"/>
                    </a:lnTo>
                    <a:cubicBezTo>
                      <a:pt x="1887" y="999"/>
                      <a:pt x="1998" y="888"/>
                      <a:pt x="1998" y="750"/>
                    </a:cubicBezTo>
                    <a:lnTo>
                      <a:pt x="1998" y="250"/>
                    </a:lnTo>
                    <a:cubicBezTo>
                      <a:pt x="1998" y="112"/>
                      <a:pt x="1887" y="1"/>
                      <a:pt x="17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" name="Google Shape;193;p26"/>
              <p:cNvSpPr/>
              <p:nvPr/>
            </p:nvSpPr>
            <p:spPr>
              <a:xfrm>
                <a:off x="5260969" y="2942070"/>
                <a:ext cx="52492" cy="26272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000" extrusionOk="0">
                    <a:moveTo>
                      <a:pt x="250" y="0"/>
                    </a:moveTo>
                    <a:cubicBezTo>
                      <a:pt x="111" y="0"/>
                      <a:pt x="0" y="111"/>
                      <a:pt x="0" y="250"/>
                    </a:cubicBezTo>
                    <a:lnTo>
                      <a:pt x="0" y="749"/>
                    </a:lnTo>
                    <a:cubicBezTo>
                      <a:pt x="0" y="888"/>
                      <a:pt x="111" y="999"/>
                      <a:pt x="250" y="999"/>
                    </a:cubicBezTo>
                    <a:lnTo>
                      <a:pt x="1748" y="999"/>
                    </a:lnTo>
                    <a:cubicBezTo>
                      <a:pt x="1887" y="999"/>
                      <a:pt x="1998" y="888"/>
                      <a:pt x="1998" y="749"/>
                    </a:cubicBezTo>
                    <a:lnTo>
                      <a:pt x="1998" y="250"/>
                    </a:lnTo>
                    <a:cubicBezTo>
                      <a:pt x="1998" y="111"/>
                      <a:pt x="1887" y="0"/>
                      <a:pt x="17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" name="Google Shape;194;p26"/>
              <p:cNvSpPr/>
              <p:nvPr/>
            </p:nvSpPr>
            <p:spPr>
              <a:xfrm>
                <a:off x="5260969" y="2994536"/>
                <a:ext cx="52492" cy="26272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000" extrusionOk="0">
                    <a:moveTo>
                      <a:pt x="250" y="1"/>
                    </a:moveTo>
                    <a:cubicBezTo>
                      <a:pt x="111" y="1"/>
                      <a:pt x="0" y="112"/>
                      <a:pt x="0" y="251"/>
                    </a:cubicBezTo>
                    <a:lnTo>
                      <a:pt x="0" y="750"/>
                    </a:lnTo>
                    <a:cubicBezTo>
                      <a:pt x="0" y="889"/>
                      <a:pt x="111" y="1000"/>
                      <a:pt x="250" y="1000"/>
                    </a:cubicBezTo>
                    <a:lnTo>
                      <a:pt x="1748" y="1000"/>
                    </a:lnTo>
                    <a:cubicBezTo>
                      <a:pt x="1887" y="1000"/>
                      <a:pt x="1998" y="889"/>
                      <a:pt x="1998" y="750"/>
                    </a:cubicBezTo>
                    <a:lnTo>
                      <a:pt x="1998" y="251"/>
                    </a:lnTo>
                    <a:cubicBezTo>
                      <a:pt x="1998" y="112"/>
                      <a:pt x="1887" y="1"/>
                      <a:pt x="17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" name="Google Shape;195;p26"/>
              <p:cNvSpPr/>
              <p:nvPr/>
            </p:nvSpPr>
            <p:spPr>
              <a:xfrm>
                <a:off x="5352818" y="2994536"/>
                <a:ext cx="52492" cy="26272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000" extrusionOk="0">
                    <a:moveTo>
                      <a:pt x="250" y="1"/>
                    </a:moveTo>
                    <a:cubicBezTo>
                      <a:pt x="111" y="1"/>
                      <a:pt x="0" y="112"/>
                      <a:pt x="0" y="251"/>
                    </a:cubicBezTo>
                    <a:lnTo>
                      <a:pt x="0" y="750"/>
                    </a:lnTo>
                    <a:cubicBezTo>
                      <a:pt x="0" y="889"/>
                      <a:pt x="111" y="1000"/>
                      <a:pt x="250" y="1000"/>
                    </a:cubicBezTo>
                    <a:lnTo>
                      <a:pt x="1748" y="1000"/>
                    </a:lnTo>
                    <a:cubicBezTo>
                      <a:pt x="1880" y="1000"/>
                      <a:pt x="1998" y="889"/>
                      <a:pt x="1998" y="750"/>
                    </a:cubicBezTo>
                    <a:lnTo>
                      <a:pt x="1998" y="251"/>
                    </a:lnTo>
                    <a:cubicBezTo>
                      <a:pt x="1998" y="112"/>
                      <a:pt x="1887" y="1"/>
                      <a:pt x="17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" name="Google Shape;196;p26"/>
              <p:cNvSpPr/>
              <p:nvPr/>
            </p:nvSpPr>
            <p:spPr>
              <a:xfrm>
                <a:off x="5444482" y="2994536"/>
                <a:ext cx="52492" cy="26272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000" extrusionOk="0">
                    <a:moveTo>
                      <a:pt x="250" y="1"/>
                    </a:moveTo>
                    <a:cubicBezTo>
                      <a:pt x="111" y="1"/>
                      <a:pt x="0" y="112"/>
                      <a:pt x="0" y="251"/>
                    </a:cubicBezTo>
                    <a:lnTo>
                      <a:pt x="0" y="750"/>
                    </a:lnTo>
                    <a:cubicBezTo>
                      <a:pt x="0" y="889"/>
                      <a:pt x="111" y="1000"/>
                      <a:pt x="250" y="1000"/>
                    </a:cubicBezTo>
                    <a:lnTo>
                      <a:pt x="1748" y="1000"/>
                    </a:lnTo>
                    <a:cubicBezTo>
                      <a:pt x="1887" y="1000"/>
                      <a:pt x="1998" y="889"/>
                      <a:pt x="1998" y="750"/>
                    </a:cubicBezTo>
                    <a:lnTo>
                      <a:pt x="1998" y="251"/>
                    </a:lnTo>
                    <a:cubicBezTo>
                      <a:pt x="1998" y="112"/>
                      <a:pt x="1887" y="1"/>
                      <a:pt x="17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" name="Google Shape;197;p26"/>
              <p:cNvSpPr/>
              <p:nvPr/>
            </p:nvSpPr>
            <p:spPr>
              <a:xfrm>
                <a:off x="5352818" y="2942070"/>
                <a:ext cx="52492" cy="26272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000" extrusionOk="0">
                    <a:moveTo>
                      <a:pt x="250" y="0"/>
                    </a:moveTo>
                    <a:cubicBezTo>
                      <a:pt x="111" y="0"/>
                      <a:pt x="0" y="111"/>
                      <a:pt x="0" y="250"/>
                    </a:cubicBezTo>
                    <a:lnTo>
                      <a:pt x="0" y="749"/>
                    </a:lnTo>
                    <a:cubicBezTo>
                      <a:pt x="0" y="888"/>
                      <a:pt x="111" y="999"/>
                      <a:pt x="250" y="999"/>
                    </a:cubicBezTo>
                    <a:lnTo>
                      <a:pt x="1748" y="999"/>
                    </a:lnTo>
                    <a:cubicBezTo>
                      <a:pt x="1880" y="999"/>
                      <a:pt x="1998" y="888"/>
                      <a:pt x="1998" y="749"/>
                    </a:cubicBezTo>
                    <a:lnTo>
                      <a:pt x="1998" y="250"/>
                    </a:lnTo>
                    <a:cubicBezTo>
                      <a:pt x="1998" y="111"/>
                      <a:pt x="1887" y="0"/>
                      <a:pt x="17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" name="Google Shape;198;p26"/>
              <p:cNvSpPr/>
              <p:nvPr/>
            </p:nvSpPr>
            <p:spPr>
              <a:xfrm>
                <a:off x="5260969" y="3047028"/>
                <a:ext cx="52492" cy="26272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000" extrusionOk="0">
                    <a:moveTo>
                      <a:pt x="250" y="0"/>
                    </a:moveTo>
                    <a:cubicBezTo>
                      <a:pt x="111" y="0"/>
                      <a:pt x="0" y="111"/>
                      <a:pt x="0" y="250"/>
                    </a:cubicBezTo>
                    <a:lnTo>
                      <a:pt x="0" y="750"/>
                    </a:lnTo>
                    <a:cubicBezTo>
                      <a:pt x="0" y="888"/>
                      <a:pt x="111" y="999"/>
                      <a:pt x="250" y="999"/>
                    </a:cubicBezTo>
                    <a:lnTo>
                      <a:pt x="1748" y="999"/>
                    </a:lnTo>
                    <a:cubicBezTo>
                      <a:pt x="1887" y="999"/>
                      <a:pt x="1998" y="888"/>
                      <a:pt x="1998" y="750"/>
                    </a:cubicBezTo>
                    <a:lnTo>
                      <a:pt x="1998" y="250"/>
                    </a:lnTo>
                    <a:cubicBezTo>
                      <a:pt x="1998" y="111"/>
                      <a:pt x="1887" y="0"/>
                      <a:pt x="17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" name="Google Shape;199;p26"/>
              <p:cNvSpPr/>
              <p:nvPr/>
            </p:nvSpPr>
            <p:spPr>
              <a:xfrm>
                <a:off x="5352818" y="2889577"/>
                <a:ext cx="52492" cy="26272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000" extrusionOk="0">
                    <a:moveTo>
                      <a:pt x="250" y="1"/>
                    </a:moveTo>
                    <a:cubicBezTo>
                      <a:pt x="111" y="1"/>
                      <a:pt x="0" y="112"/>
                      <a:pt x="0" y="250"/>
                    </a:cubicBezTo>
                    <a:lnTo>
                      <a:pt x="0" y="750"/>
                    </a:lnTo>
                    <a:cubicBezTo>
                      <a:pt x="0" y="888"/>
                      <a:pt x="111" y="999"/>
                      <a:pt x="250" y="999"/>
                    </a:cubicBezTo>
                    <a:lnTo>
                      <a:pt x="1748" y="999"/>
                    </a:lnTo>
                    <a:cubicBezTo>
                      <a:pt x="1880" y="999"/>
                      <a:pt x="1998" y="888"/>
                      <a:pt x="1998" y="750"/>
                    </a:cubicBezTo>
                    <a:lnTo>
                      <a:pt x="1998" y="250"/>
                    </a:lnTo>
                    <a:cubicBezTo>
                      <a:pt x="1998" y="112"/>
                      <a:pt x="1887" y="1"/>
                      <a:pt x="17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" name="Google Shape;200;p26"/>
              <p:cNvSpPr/>
              <p:nvPr/>
            </p:nvSpPr>
            <p:spPr>
              <a:xfrm>
                <a:off x="5352818" y="3047028"/>
                <a:ext cx="52492" cy="26272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000" extrusionOk="0">
                    <a:moveTo>
                      <a:pt x="250" y="0"/>
                    </a:moveTo>
                    <a:cubicBezTo>
                      <a:pt x="111" y="0"/>
                      <a:pt x="0" y="111"/>
                      <a:pt x="0" y="250"/>
                    </a:cubicBezTo>
                    <a:lnTo>
                      <a:pt x="0" y="750"/>
                    </a:lnTo>
                    <a:cubicBezTo>
                      <a:pt x="0" y="888"/>
                      <a:pt x="111" y="999"/>
                      <a:pt x="250" y="999"/>
                    </a:cubicBezTo>
                    <a:lnTo>
                      <a:pt x="1748" y="999"/>
                    </a:lnTo>
                    <a:cubicBezTo>
                      <a:pt x="1880" y="999"/>
                      <a:pt x="1998" y="888"/>
                      <a:pt x="1998" y="750"/>
                    </a:cubicBezTo>
                    <a:lnTo>
                      <a:pt x="1998" y="250"/>
                    </a:lnTo>
                    <a:cubicBezTo>
                      <a:pt x="1998" y="111"/>
                      <a:pt x="1887" y="0"/>
                      <a:pt x="17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" name="Google Shape;201;p26"/>
              <p:cNvSpPr/>
              <p:nvPr/>
            </p:nvSpPr>
            <p:spPr>
              <a:xfrm>
                <a:off x="5536489" y="2994536"/>
                <a:ext cx="52519" cy="26272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1000" extrusionOk="0">
                    <a:moveTo>
                      <a:pt x="251" y="1"/>
                    </a:moveTo>
                    <a:cubicBezTo>
                      <a:pt x="112" y="1"/>
                      <a:pt x="1" y="112"/>
                      <a:pt x="1" y="251"/>
                    </a:cubicBezTo>
                    <a:lnTo>
                      <a:pt x="1" y="750"/>
                    </a:lnTo>
                    <a:cubicBezTo>
                      <a:pt x="1" y="889"/>
                      <a:pt x="112" y="1000"/>
                      <a:pt x="251" y="1000"/>
                    </a:cubicBezTo>
                    <a:lnTo>
                      <a:pt x="1749" y="1000"/>
                    </a:lnTo>
                    <a:cubicBezTo>
                      <a:pt x="1881" y="1000"/>
                      <a:pt x="1998" y="889"/>
                      <a:pt x="1998" y="750"/>
                    </a:cubicBezTo>
                    <a:lnTo>
                      <a:pt x="1998" y="251"/>
                    </a:lnTo>
                    <a:cubicBezTo>
                      <a:pt x="1998" y="112"/>
                      <a:pt x="1881" y="1"/>
                      <a:pt x="17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" name="Google Shape;202;p26"/>
              <p:cNvSpPr/>
              <p:nvPr/>
            </p:nvSpPr>
            <p:spPr>
              <a:xfrm>
                <a:off x="5536489" y="2889577"/>
                <a:ext cx="52519" cy="26272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1000" extrusionOk="0">
                    <a:moveTo>
                      <a:pt x="251" y="1"/>
                    </a:moveTo>
                    <a:cubicBezTo>
                      <a:pt x="112" y="1"/>
                      <a:pt x="1" y="112"/>
                      <a:pt x="1" y="250"/>
                    </a:cubicBezTo>
                    <a:lnTo>
                      <a:pt x="1" y="750"/>
                    </a:lnTo>
                    <a:cubicBezTo>
                      <a:pt x="1" y="888"/>
                      <a:pt x="112" y="999"/>
                      <a:pt x="251" y="999"/>
                    </a:cubicBezTo>
                    <a:lnTo>
                      <a:pt x="1749" y="999"/>
                    </a:lnTo>
                    <a:cubicBezTo>
                      <a:pt x="1881" y="999"/>
                      <a:pt x="1998" y="888"/>
                      <a:pt x="1998" y="750"/>
                    </a:cubicBezTo>
                    <a:lnTo>
                      <a:pt x="1998" y="250"/>
                    </a:lnTo>
                    <a:cubicBezTo>
                      <a:pt x="1998" y="112"/>
                      <a:pt x="1881" y="1"/>
                      <a:pt x="17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" name="Google Shape;203;p26"/>
              <p:cNvSpPr/>
              <p:nvPr/>
            </p:nvSpPr>
            <p:spPr>
              <a:xfrm>
                <a:off x="5536489" y="3047028"/>
                <a:ext cx="52519" cy="26272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1000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0"/>
                    </a:cubicBezTo>
                    <a:lnTo>
                      <a:pt x="1" y="750"/>
                    </a:lnTo>
                    <a:cubicBezTo>
                      <a:pt x="1" y="888"/>
                      <a:pt x="112" y="999"/>
                      <a:pt x="251" y="999"/>
                    </a:cubicBezTo>
                    <a:lnTo>
                      <a:pt x="1749" y="999"/>
                    </a:lnTo>
                    <a:cubicBezTo>
                      <a:pt x="1881" y="999"/>
                      <a:pt x="1998" y="888"/>
                      <a:pt x="1998" y="750"/>
                    </a:cubicBezTo>
                    <a:lnTo>
                      <a:pt x="1998" y="250"/>
                    </a:lnTo>
                    <a:cubicBezTo>
                      <a:pt x="1998" y="111"/>
                      <a:pt x="1881" y="0"/>
                      <a:pt x="17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" name="Google Shape;204;p26"/>
              <p:cNvSpPr/>
              <p:nvPr/>
            </p:nvSpPr>
            <p:spPr>
              <a:xfrm>
                <a:off x="5444482" y="2942070"/>
                <a:ext cx="52492" cy="26272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000" extrusionOk="0">
                    <a:moveTo>
                      <a:pt x="250" y="0"/>
                    </a:moveTo>
                    <a:cubicBezTo>
                      <a:pt x="111" y="0"/>
                      <a:pt x="0" y="111"/>
                      <a:pt x="0" y="250"/>
                    </a:cubicBezTo>
                    <a:lnTo>
                      <a:pt x="0" y="749"/>
                    </a:lnTo>
                    <a:cubicBezTo>
                      <a:pt x="0" y="888"/>
                      <a:pt x="111" y="999"/>
                      <a:pt x="250" y="999"/>
                    </a:cubicBezTo>
                    <a:lnTo>
                      <a:pt x="1748" y="999"/>
                    </a:lnTo>
                    <a:cubicBezTo>
                      <a:pt x="1887" y="999"/>
                      <a:pt x="1998" y="888"/>
                      <a:pt x="1998" y="749"/>
                    </a:cubicBezTo>
                    <a:lnTo>
                      <a:pt x="1998" y="250"/>
                    </a:lnTo>
                    <a:cubicBezTo>
                      <a:pt x="1998" y="111"/>
                      <a:pt x="1887" y="0"/>
                      <a:pt x="17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>
                <a:off x="5444482" y="2889577"/>
                <a:ext cx="52492" cy="26272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000" extrusionOk="0">
                    <a:moveTo>
                      <a:pt x="250" y="1"/>
                    </a:moveTo>
                    <a:cubicBezTo>
                      <a:pt x="111" y="1"/>
                      <a:pt x="0" y="112"/>
                      <a:pt x="0" y="250"/>
                    </a:cubicBezTo>
                    <a:lnTo>
                      <a:pt x="0" y="750"/>
                    </a:lnTo>
                    <a:cubicBezTo>
                      <a:pt x="0" y="888"/>
                      <a:pt x="111" y="999"/>
                      <a:pt x="250" y="999"/>
                    </a:cubicBezTo>
                    <a:lnTo>
                      <a:pt x="1748" y="999"/>
                    </a:lnTo>
                    <a:cubicBezTo>
                      <a:pt x="1887" y="999"/>
                      <a:pt x="1998" y="888"/>
                      <a:pt x="1998" y="750"/>
                    </a:cubicBezTo>
                    <a:lnTo>
                      <a:pt x="1998" y="250"/>
                    </a:lnTo>
                    <a:cubicBezTo>
                      <a:pt x="1998" y="112"/>
                      <a:pt x="1887" y="1"/>
                      <a:pt x="17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" name="Google Shape;206;p26"/>
              <p:cNvSpPr/>
              <p:nvPr/>
            </p:nvSpPr>
            <p:spPr>
              <a:xfrm>
                <a:off x="5536489" y="2942070"/>
                <a:ext cx="52519" cy="26272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1000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0"/>
                    </a:cubicBezTo>
                    <a:lnTo>
                      <a:pt x="1" y="749"/>
                    </a:lnTo>
                    <a:cubicBezTo>
                      <a:pt x="1" y="888"/>
                      <a:pt x="112" y="999"/>
                      <a:pt x="251" y="999"/>
                    </a:cubicBezTo>
                    <a:lnTo>
                      <a:pt x="1749" y="999"/>
                    </a:lnTo>
                    <a:cubicBezTo>
                      <a:pt x="1881" y="999"/>
                      <a:pt x="1998" y="888"/>
                      <a:pt x="1998" y="749"/>
                    </a:cubicBezTo>
                    <a:lnTo>
                      <a:pt x="1998" y="250"/>
                    </a:lnTo>
                    <a:cubicBezTo>
                      <a:pt x="1998" y="111"/>
                      <a:pt x="1881" y="0"/>
                      <a:pt x="17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" name="Google Shape;207;p26"/>
              <p:cNvSpPr/>
              <p:nvPr/>
            </p:nvSpPr>
            <p:spPr>
              <a:xfrm>
                <a:off x="5444482" y="3047028"/>
                <a:ext cx="52492" cy="26272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000" extrusionOk="0">
                    <a:moveTo>
                      <a:pt x="250" y="0"/>
                    </a:moveTo>
                    <a:cubicBezTo>
                      <a:pt x="111" y="0"/>
                      <a:pt x="0" y="111"/>
                      <a:pt x="0" y="250"/>
                    </a:cubicBezTo>
                    <a:lnTo>
                      <a:pt x="0" y="750"/>
                    </a:lnTo>
                    <a:cubicBezTo>
                      <a:pt x="0" y="888"/>
                      <a:pt x="111" y="999"/>
                      <a:pt x="250" y="999"/>
                    </a:cubicBezTo>
                    <a:lnTo>
                      <a:pt x="1748" y="999"/>
                    </a:lnTo>
                    <a:cubicBezTo>
                      <a:pt x="1887" y="999"/>
                      <a:pt x="1998" y="888"/>
                      <a:pt x="1998" y="750"/>
                    </a:cubicBezTo>
                    <a:lnTo>
                      <a:pt x="1998" y="250"/>
                    </a:lnTo>
                    <a:cubicBezTo>
                      <a:pt x="1998" y="111"/>
                      <a:pt x="1887" y="0"/>
                      <a:pt x="17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" name="Google Shape;208;p26"/>
              <p:cNvSpPr/>
              <p:nvPr/>
            </p:nvSpPr>
            <p:spPr>
              <a:xfrm>
                <a:off x="5533178" y="2935239"/>
                <a:ext cx="58824" cy="3964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509" extrusionOk="0">
                    <a:moveTo>
                      <a:pt x="1875" y="0"/>
                    </a:moveTo>
                    <a:cubicBezTo>
                      <a:pt x="1814" y="0"/>
                      <a:pt x="1751" y="26"/>
                      <a:pt x="1694" y="87"/>
                    </a:cubicBezTo>
                    <a:lnTo>
                      <a:pt x="869" y="905"/>
                    </a:lnTo>
                    <a:lnTo>
                      <a:pt x="550" y="586"/>
                    </a:lnTo>
                    <a:cubicBezTo>
                      <a:pt x="494" y="525"/>
                      <a:pt x="430" y="500"/>
                      <a:pt x="369" y="500"/>
                    </a:cubicBezTo>
                    <a:cubicBezTo>
                      <a:pt x="172" y="500"/>
                      <a:pt x="1" y="760"/>
                      <a:pt x="196" y="940"/>
                    </a:cubicBezTo>
                    <a:lnTo>
                      <a:pt x="696" y="1439"/>
                    </a:lnTo>
                    <a:cubicBezTo>
                      <a:pt x="744" y="1481"/>
                      <a:pt x="807" y="1509"/>
                      <a:pt x="869" y="1509"/>
                    </a:cubicBezTo>
                    <a:cubicBezTo>
                      <a:pt x="938" y="1509"/>
                      <a:pt x="1001" y="1488"/>
                      <a:pt x="1049" y="1439"/>
                    </a:cubicBezTo>
                    <a:lnTo>
                      <a:pt x="2048" y="441"/>
                    </a:lnTo>
                    <a:cubicBezTo>
                      <a:pt x="2239" y="261"/>
                      <a:pt x="2070" y="0"/>
                      <a:pt x="18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" name="Google Shape;209;p26"/>
              <p:cNvSpPr/>
              <p:nvPr/>
            </p:nvSpPr>
            <p:spPr>
              <a:xfrm>
                <a:off x="5349665" y="2935607"/>
                <a:ext cx="58141" cy="39277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1495" extrusionOk="0">
                    <a:moveTo>
                      <a:pt x="1861" y="1"/>
                    </a:moveTo>
                    <a:cubicBezTo>
                      <a:pt x="1805" y="1"/>
                      <a:pt x="1747" y="22"/>
                      <a:pt x="1695" y="73"/>
                    </a:cubicBezTo>
                    <a:lnTo>
                      <a:pt x="869" y="891"/>
                    </a:lnTo>
                    <a:lnTo>
                      <a:pt x="550" y="572"/>
                    </a:lnTo>
                    <a:cubicBezTo>
                      <a:pt x="494" y="511"/>
                      <a:pt x="430" y="486"/>
                      <a:pt x="369" y="486"/>
                    </a:cubicBezTo>
                    <a:cubicBezTo>
                      <a:pt x="172" y="486"/>
                      <a:pt x="1" y="746"/>
                      <a:pt x="196" y="926"/>
                    </a:cubicBezTo>
                    <a:lnTo>
                      <a:pt x="696" y="1425"/>
                    </a:lnTo>
                    <a:cubicBezTo>
                      <a:pt x="738" y="1467"/>
                      <a:pt x="800" y="1495"/>
                      <a:pt x="869" y="1495"/>
                    </a:cubicBezTo>
                    <a:cubicBezTo>
                      <a:pt x="932" y="1495"/>
                      <a:pt x="1001" y="1474"/>
                      <a:pt x="1043" y="1425"/>
                    </a:cubicBezTo>
                    <a:lnTo>
                      <a:pt x="2042" y="427"/>
                    </a:lnTo>
                    <a:cubicBezTo>
                      <a:pt x="2213" y="245"/>
                      <a:pt x="2050" y="1"/>
                      <a:pt x="18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" name="Google Shape;210;p26"/>
              <p:cNvSpPr/>
              <p:nvPr/>
            </p:nvSpPr>
            <p:spPr>
              <a:xfrm>
                <a:off x="5441487" y="2987731"/>
                <a:ext cx="58798" cy="3964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509" extrusionOk="0">
                    <a:moveTo>
                      <a:pt x="1870" y="0"/>
                    </a:moveTo>
                    <a:cubicBezTo>
                      <a:pt x="1809" y="0"/>
                      <a:pt x="1745" y="25"/>
                      <a:pt x="1689" y="86"/>
                    </a:cubicBezTo>
                    <a:lnTo>
                      <a:pt x="870" y="905"/>
                    </a:lnTo>
                    <a:lnTo>
                      <a:pt x="544" y="586"/>
                    </a:lnTo>
                    <a:cubicBezTo>
                      <a:pt x="488" y="525"/>
                      <a:pt x="425" y="499"/>
                      <a:pt x="364" y="499"/>
                    </a:cubicBezTo>
                    <a:cubicBezTo>
                      <a:pt x="168" y="499"/>
                      <a:pt x="0" y="760"/>
                      <a:pt x="190" y="940"/>
                    </a:cubicBezTo>
                    <a:lnTo>
                      <a:pt x="690" y="1439"/>
                    </a:lnTo>
                    <a:cubicBezTo>
                      <a:pt x="738" y="1481"/>
                      <a:pt x="801" y="1508"/>
                      <a:pt x="863" y="1508"/>
                    </a:cubicBezTo>
                    <a:cubicBezTo>
                      <a:pt x="933" y="1508"/>
                      <a:pt x="995" y="1481"/>
                      <a:pt x="1044" y="1432"/>
                    </a:cubicBezTo>
                    <a:lnTo>
                      <a:pt x="2042" y="440"/>
                    </a:lnTo>
                    <a:cubicBezTo>
                      <a:pt x="2238" y="260"/>
                      <a:pt x="2067" y="0"/>
                      <a:pt x="18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" name="Google Shape;211;p26"/>
              <p:cNvSpPr/>
              <p:nvPr/>
            </p:nvSpPr>
            <p:spPr>
              <a:xfrm>
                <a:off x="5258631" y="3040565"/>
                <a:ext cx="57353" cy="39277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495" extrusionOk="0">
                    <a:moveTo>
                      <a:pt x="1835" y="0"/>
                    </a:moveTo>
                    <a:cubicBezTo>
                      <a:pt x="1778" y="0"/>
                      <a:pt x="1718" y="22"/>
                      <a:pt x="1664" y="73"/>
                    </a:cubicBezTo>
                    <a:lnTo>
                      <a:pt x="838" y="892"/>
                    </a:lnTo>
                    <a:lnTo>
                      <a:pt x="519" y="572"/>
                    </a:lnTo>
                    <a:cubicBezTo>
                      <a:pt x="465" y="521"/>
                      <a:pt x="405" y="499"/>
                      <a:pt x="348" y="499"/>
                    </a:cubicBezTo>
                    <a:cubicBezTo>
                      <a:pt x="159" y="499"/>
                      <a:pt x="0" y="738"/>
                      <a:pt x="166" y="919"/>
                    </a:cubicBezTo>
                    <a:lnTo>
                      <a:pt x="665" y="1419"/>
                    </a:lnTo>
                    <a:cubicBezTo>
                      <a:pt x="714" y="1467"/>
                      <a:pt x="776" y="1495"/>
                      <a:pt x="838" y="1495"/>
                    </a:cubicBezTo>
                    <a:cubicBezTo>
                      <a:pt x="908" y="1495"/>
                      <a:pt x="970" y="1467"/>
                      <a:pt x="1019" y="1419"/>
                    </a:cubicBezTo>
                    <a:lnTo>
                      <a:pt x="2018" y="420"/>
                    </a:lnTo>
                    <a:cubicBezTo>
                      <a:pt x="2183" y="239"/>
                      <a:pt x="2024" y="0"/>
                      <a:pt x="18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" name="Google Shape;212;p26"/>
              <p:cNvSpPr/>
              <p:nvPr/>
            </p:nvSpPr>
            <p:spPr>
              <a:xfrm>
                <a:off x="5442118" y="2882746"/>
                <a:ext cx="58167" cy="3967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510" extrusionOk="0">
                    <a:moveTo>
                      <a:pt x="1846" y="1"/>
                    </a:moveTo>
                    <a:cubicBezTo>
                      <a:pt x="1785" y="1"/>
                      <a:pt x="1721" y="26"/>
                      <a:pt x="1665" y="87"/>
                    </a:cubicBezTo>
                    <a:lnTo>
                      <a:pt x="846" y="913"/>
                    </a:lnTo>
                    <a:lnTo>
                      <a:pt x="520" y="587"/>
                    </a:lnTo>
                    <a:cubicBezTo>
                      <a:pt x="467" y="538"/>
                      <a:pt x="408" y="517"/>
                      <a:pt x="353" y="517"/>
                    </a:cubicBezTo>
                    <a:cubicBezTo>
                      <a:pt x="162" y="517"/>
                      <a:pt x="0" y="758"/>
                      <a:pt x="166" y="940"/>
                    </a:cubicBezTo>
                    <a:lnTo>
                      <a:pt x="666" y="1440"/>
                    </a:lnTo>
                    <a:cubicBezTo>
                      <a:pt x="714" y="1488"/>
                      <a:pt x="777" y="1509"/>
                      <a:pt x="839" y="1509"/>
                    </a:cubicBezTo>
                    <a:cubicBezTo>
                      <a:pt x="909" y="1509"/>
                      <a:pt x="971" y="1488"/>
                      <a:pt x="1020" y="1440"/>
                    </a:cubicBezTo>
                    <a:lnTo>
                      <a:pt x="2018" y="441"/>
                    </a:lnTo>
                    <a:cubicBezTo>
                      <a:pt x="2214" y="261"/>
                      <a:pt x="2043" y="1"/>
                      <a:pt x="18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13" name="Google Shape;213;p26"/>
            <p:cNvSpPr/>
            <p:nvPr/>
          </p:nvSpPr>
          <p:spPr>
            <a:xfrm>
              <a:off x="4152179" y="1443954"/>
              <a:ext cx="79500" cy="79500"/>
            </a:xfrm>
            <a:prstGeom prst="mathPlus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4951306" y="1475439"/>
              <a:ext cx="79500" cy="79500"/>
            </a:xfrm>
            <a:prstGeom prst="mathPlus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4688525" y="1326354"/>
              <a:ext cx="79500" cy="795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4474951" y="1178700"/>
              <a:ext cx="79500" cy="795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4817636" y="1258199"/>
              <a:ext cx="20700" cy="20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4438563" y="1364456"/>
              <a:ext cx="20700" cy="2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4268008" y="1305659"/>
              <a:ext cx="20700" cy="2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7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7" name="Google Shape;917;p37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0" name="Google Shape;920;p37">
            <a:hlinkClick r:id="" action="ppaction://noaction"/>
          </p:cNvPr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1" name="Google Shape;921;p37">
            <a:hlinkClick r:id="" action="ppaction://noaction"/>
          </p:cNvPr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2" name="Google Shape;922;p37">
            <a:hlinkClick r:id="" action="ppaction://noaction"/>
          </p:cNvPr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23" name="Google Shape;923;p37"/>
          <p:cNvGrpSpPr/>
          <p:nvPr/>
        </p:nvGrpSpPr>
        <p:grpSpPr>
          <a:xfrm>
            <a:off x="238515" y="90242"/>
            <a:ext cx="216784" cy="199039"/>
            <a:chOff x="285677" y="4429254"/>
            <a:chExt cx="216784" cy="199039"/>
          </a:xfrm>
        </p:grpSpPr>
        <p:sp>
          <p:nvSpPr>
            <p:cNvPr id="924" name="Google Shape;924;p3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33" name="Google Shape;933;p37">
            <a:hlinkClick r:id="rId1" action="ppaction://hlinksldjump"/>
          </p:cNvPr>
          <p:cNvSpPr/>
          <p:nvPr/>
        </p:nvSpPr>
        <p:spPr>
          <a:xfrm>
            <a:off x="-37" y="-6437"/>
            <a:ext cx="693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7" name="Google Shape;937;p37">
            <a:hlinkClick r:id="" action="ppaction://noaction"/>
          </p:cNvPr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286;p28"/>
          <p:cNvSpPr txBox="1">
            <a:spLocks noGrp="1"/>
          </p:cNvSpPr>
          <p:nvPr>
            <p:ph type="subTitle" idx="5"/>
          </p:nvPr>
        </p:nvSpPr>
        <p:spPr>
          <a:xfrm flipH="1">
            <a:off x="1829087" y="1736250"/>
            <a:ext cx="1751519" cy="21443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 Form Register</a:t>
            </a:r>
            <a:endParaRPr lang="en-US" b="1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This form used for register an account to be able to login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764" y="1151906"/>
            <a:ext cx="3460378" cy="34379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48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9" name="Google Shape;1749;p48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1" name="Google Shape;1751;p48">
            <a:hlinkClick r:id="rId1" action="ppaction://hlinksldjump"/>
          </p:cNvPr>
          <p:cNvSpPr/>
          <p:nvPr/>
        </p:nvSpPr>
        <p:spPr>
          <a:xfrm>
            <a:off x="210222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2" name="Google Shape;1752;p48">
            <a:hlinkClick r:id="" action="ppaction://noaction"/>
          </p:cNvPr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4" name="Google Shape;1754;p48">
            <a:hlinkClick r:id="" action="ppaction://noaction"/>
          </p:cNvPr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55" name="Google Shape;1755;p48"/>
          <p:cNvGrpSpPr/>
          <p:nvPr/>
        </p:nvGrpSpPr>
        <p:grpSpPr>
          <a:xfrm>
            <a:off x="238515" y="90242"/>
            <a:ext cx="216784" cy="199039"/>
            <a:chOff x="285677" y="4429254"/>
            <a:chExt cx="216784" cy="199039"/>
          </a:xfrm>
        </p:grpSpPr>
        <p:sp>
          <p:nvSpPr>
            <p:cNvPr id="1756" name="Google Shape;1756;p48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7" name="Google Shape;1757;p48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8" name="Google Shape;1758;p48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1" name="Google Shape;1761;p48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2" name="Google Shape;1762;p48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3" name="Google Shape;1763;p48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4" name="Google Shape;1764;p48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65" name="Google Shape;1765;p48">
            <a:hlinkClick r:id="rId2" action="ppaction://hlinksldjump"/>
          </p:cNvPr>
          <p:cNvSpPr/>
          <p:nvPr/>
        </p:nvSpPr>
        <p:spPr>
          <a:xfrm>
            <a:off x="-37" y="-6437"/>
            <a:ext cx="693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66" name="Google Shape;1766;p48">
            <a:hlinkClick r:id="" action="ppaction://noaction"/>
          </p:cNvPr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94" y="1211282"/>
            <a:ext cx="5661715" cy="33384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7295" y="2064882"/>
            <a:ext cx="23789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FORM WELCOME</a:t>
            </a:r>
            <a:endParaRPr lang="en-US" b="1" dirty="0"/>
          </a:p>
          <a:p>
            <a:pPr algn="ctr"/>
            <a:endParaRPr lang="en-US" b="1" dirty="0"/>
          </a:p>
          <a:p>
            <a:r>
              <a:rPr lang="en-US" sz="1200" dirty="0"/>
              <a:t>There are 5 button that active :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/>
              <a:t>Account</a:t>
            </a:r>
            <a:endParaRPr lang="en-US" sz="1200" dirty="0"/>
          </a:p>
          <a:p>
            <a:pPr marL="342900" indent="-342900">
              <a:buFont typeface="Arial" panose="020B0604020202020204"/>
              <a:buAutoNum type="arabicPeriod"/>
            </a:pPr>
            <a:r>
              <a:rPr lang="en-US" sz="1200" dirty="0"/>
              <a:t>Customer Service</a:t>
            </a:r>
            <a:endParaRPr lang="en-US" sz="1200" dirty="0"/>
          </a:p>
          <a:p>
            <a:pPr marL="342900" indent="-342900">
              <a:buFont typeface="Arial" panose="020B0604020202020204"/>
              <a:buAutoNum type="arabicPeriod"/>
            </a:pPr>
            <a:r>
              <a:rPr lang="en-US" sz="1200" dirty="0"/>
              <a:t>About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/>
              <a:t>Product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/>
              <a:t>Log Out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7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7" name="Google Shape;917;p37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0" name="Google Shape;920;p37">
            <a:hlinkClick r:id="" action="ppaction://noaction"/>
          </p:cNvPr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1" name="Google Shape;921;p37">
            <a:hlinkClick r:id="" action="ppaction://noaction"/>
          </p:cNvPr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2" name="Google Shape;922;p37">
            <a:hlinkClick r:id="" action="ppaction://noaction"/>
          </p:cNvPr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23" name="Google Shape;923;p37"/>
          <p:cNvGrpSpPr/>
          <p:nvPr/>
        </p:nvGrpSpPr>
        <p:grpSpPr>
          <a:xfrm>
            <a:off x="238515" y="90242"/>
            <a:ext cx="216784" cy="199039"/>
            <a:chOff x="285677" y="4429254"/>
            <a:chExt cx="216784" cy="199039"/>
          </a:xfrm>
        </p:grpSpPr>
        <p:sp>
          <p:nvSpPr>
            <p:cNvPr id="924" name="Google Shape;924;p3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33" name="Google Shape;933;p37">
            <a:hlinkClick r:id="rId1" action="ppaction://hlinksldjump"/>
          </p:cNvPr>
          <p:cNvSpPr/>
          <p:nvPr/>
        </p:nvSpPr>
        <p:spPr>
          <a:xfrm>
            <a:off x="-37" y="-6437"/>
            <a:ext cx="693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7" name="Google Shape;937;p37">
            <a:hlinkClick r:id="" action="ppaction://noaction"/>
          </p:cNvPr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286;p28"/>
          <p:cNvSpPr txBox="1">
            <a:spLocks noGrp="1"/>
          </p:cNvSpPr>
          <p:nvPr>
            <p:ph type="subTitle" idx="5"/>
          </p:nvPr>
        </p:nvSpPr>
        <p:spPr>
          <a:xfrm flipH="1">
            <a:off x="1948035" y="2666910"/>
            <a:ext cx="1751519" cy="4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</a:rPr>
              <a:t> Form Account</a:t>
            </a:r>
            <a:endParaRPr lang="en-US" sz="1800" b="1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This form is used to see, update and delete user info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105" y="1163781"/>
            <a:ext cx="2762781" cy="3461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7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7" name="Google Shape;917;p37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0" name="Google Shape;920;p37">
            <a:hlinkClick r:id="" action="ppaction://noaction"/>
          </p:cNvPr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1" name="Google Shape;921;p37">
            <a:hlinkClick r:id="" action="ppaction://noaction"/>
          </p:cNvPr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2" name="Google Shape;922;p37">
            <a:hlinkClick r:id="" action="ppaction://noaction"/>
          </p:cNvPr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23" name="Google Shape;923;p37"/>
          <p:cNvGrpSpPr/>
          <p:nvPr/>
        </p:nvGrpSpPr>
        <p:grpSpPr>
          <a:xfrm>
            <a:off x="238515" y="90242"/>
            <a:ext cx="216784" cy="199039"/>
            <a:chOff x="285677" y="4429254"/>
            <a:chExt cx="216784" cy="199039"/>
          </a:xfrm>
        </p:grpSpPr>
        <p:sp>
          <p:nvSpPr>
            <p:cNvPr id="924" name="Google Shape;924;p3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33" name="Google Shape;933;p37">
            <a:hlinkClick r:id="rId1" action="ppaction://hlinksldjump"/>
          </p:cNvPr>
          <p:cNvSpPr/>
          <p:nvPr/>
        </p:nvSpPr>
        <p:spPr>
          <a:xfrm>
            <a:off x="-37" y="-6437"/>
            <a:ext cx="693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7" name="Google Shape;937;p37">
            <a:hlinkClick r:id="" action="ppaction://noaction"/>
          </p:cNvPr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286;p28"/>
          <p:cNvSpPr txBox="1">
            <a:spLocks noGrp="1"/>
          </p:cNvSpPr>
          <p:nvPr>
            <p:ph type="subTitle" idx="5"/>
          </p:nvPr>
        </p:nvSpPr>
        <p:spPr>
          <a:xfrm flipH="1">
            <a:off x="693850" y="2301245"/>
            <a:ext cx="2252258" cy="14306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Form Customer </a:t>
            </a:r>
            <a:endParaRPr lang="en-US" b="1" dirty="0">
              <a:solidFill>
                <a:schemeClr val="bg1"/>
              </a:solidFill>
              <a:latin typeface="+mn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+mn-lt"/>
              </a:rPr>
              <a:t>Service</a:t>
            </a:r>
            <a:endParaRPr lang="en-US" b="1" dirty="0">
              <a:solidFill>
                <a:schemeClr val="bg1"/>
              </a:solidFill>
              <a:latin typeface="+mn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</a:rPr>
              <a:t>This form is used if user has a question about this app. The barcode will go to programmer’s </a:t>
            </a:r>
            <a:r>
              <a:rPr lang="en-US" sz="1400" dirty="0" err="1">
                <a:solidFill>
                  <a:schemeClr val="bg1"/>
                </a:solidFill>
                <a:latin typeface="+mn-lt"/>
              </a:rPr>
              <a:t>whatssapp</a:t>
            </a:r>
            <a:endParaRPr sz="1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200150"/>
            <a:ext cx="5591175" cy="338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7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7" name="Google Shape;917;p37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0" name="Google Shape;920;p37">
            <a:hlinkClick r:id="" action="ppaction://noaction"/>
          </p:cNvPr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1" name="Google Shape;921;p37">
            <a:hlinkClick r:id="" action="ppaction://noaction"/>
          </p:cNvPr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2" name="Google Shape;922;p37">
            <a:hlinkClick r:id="" action="ppaction://noaction"/>
          </p:cNvPr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23" name="Google Shape;923;p37"/>
          <p:cNvGrpSpPr/>
          <p:nvPr/>
        </p:nvGrpSpPr>
        <p:grpSpPr>
          <a:xfrm>
            <a:off x="238515" y="90242"/>
            <a:ext cx="216784" cy="199039"/>
            <a:chOff x="285677" y="4429254"/>
            <a:chExt cx="216784" cy="199039"/>
          </a:xfrm>
        </p:grpSpPr>
        <p:sp>
          <p:nvSpPr>
            <p:cNvPr id="924" name="Google Shape;924;p3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33" name="Google Shape;933;p37">
            <a:hlinkClick r:id="rId1" action="ppaction://hlinksldjump"/>
          </p:cNvPr>
          <p:cNvSpPr/>
          <p:nvPr/>
        </p:nvSpPr>
        <p:spPr>
          <a:xfrm>
            <a:off x="-37" y="-6437"/>
            <a:ext cx="693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7" name="Google Shape;937;p37">
            <a:hlinkClick r:id="" action="ppaction://noaction"/>
          </p:cNvPr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286;p28"/>
          <p:cNvSpPr txBox="1">
            <a:spLocks noGrp="1"/>
          </p:cNvSpPr>
          <p:nvPr>
            <p:ph type="subTitle" idx="5"/>
          </p:nvPr>
        </p:nvSpPr>
        <p:spPr>
          <a:xfrm flipH="1">
            <a:off x="6155635" y="2971710"/>
            <a:ext cx="1751519" cy="4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</a:rPr>
              <a:t> Form About</a:t>
            </a:r>
            <a:endParaRPr lang="en-US" sz="1800" b="1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</a:rPr>
              <a:t>This form is used to explain a little about this application</a:t>
            </a:r>
            <a:endParaRPr sz="1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9" y="1153531"/>
            <a:ext cx="5335962" cy="34259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42"/>
          <p:cNvGrpSpPr/>
          <p:nvPr/>
        </p:nvGrpSpPr>
        <p:grpSpPr>
          <a:xfrm>
            <a:off x="3501475" y="758000"/>
            <a:ext cx="5196900" cy="3870900"/>
            <a:chOff x="3501475" y="393000"/>
            <a:chExt cx="5196900" cy="3870900"/>
          </a:xfrm>
        </p:grpSpPr>
        <p:sp>
          <p:nvSpPr>
            <p:cNvPr id="1221" name="Google Shape;1221;p42"/>
            <p:cNvSpPr/>
            <p:nvPr/>
          </p:nvSpPr>
          <p:spPr>
            <a:xfrm>
              <a:off x="3501475" y="393000"/>
              <a:ext cx="5196900" cy="38709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222" name="Google Shape;1222;p42"/>
            <p:cNvGrpSpPr/>
            <p:nvPr/>
          </p:nvGrpSpPr>
          <p:grpSpPr>
            <a:xfrm>
              <a:off x="3501475" y="393000"/>
              <a:ext cx="5196900" cy="392400"/>
              <a:chOff x="-8550475" y="393012"/>
              <a:chExt cx="5196900" cy="392400"/>
            </a:xfrm>
          </p:grpSpPr>
          <p:sp>
            <p:nvSpPr>
              <p:cNvPr id="1223" name="Google Shape;1223;p42"/>
              <p:cNvSpPr/>
              <p:nvPr/>
            </p:nvSpPr>
            <p:spPr>
              <a:xfrm>
                <a:off x="-8550475" y="393012"/>
                <a:ext cx="5196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4" name="Google Shape;1224;p42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5" name="Google Shape;1225;p42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6" name="Google Shape;1226;p42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227" name="Google Shape;1227;p42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</a:t>
            </a:r>
            <a:r>
              <a:rPr lang="en-GB" dirty="0" err="1"/>
              <a:t>ayment</a:t>
            </a:r>
            <a:r>
              <a:rPr lang="en-GB" dirty="0"/>
              <a:t> Details</a:t>
            </a:r>
            <a:endParaRPr dirty="0"/>
          </a:p>
        </p:txBody>
      </p:sp>
      <p:sp>
        <p:nvSpPr>
          <p:cNvPr id="1302" name="Google Shape;1302;p42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3" name="Google Shape;1303;p42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4" name="Google Shape;1304;p42">
            <a:hlinkClick r:id="rId1" action="ppaction://hlinksldjump"/>
          </p:cNvPr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5" name="Google Shape;1305;p42">
            <a:hlinkClick r:id="rId2" action="ppaction://hlinksldjump"/>
          </p:cNvPr>
          <p:cNvSpPr/>
          <p:nvPr/>
        </p:nvSpPr>
        <p:spPr>
          <a:xfrm>
            <a:off x="2102224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7" name="Google Shape;1307;p42">
            <a:hlinkClick r:id="" action="ppaction://noaction"/>
          </p:cNvPr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8" name="Google Shape;1308;p42">
            <a:hlinkClick r:id="" action="ppaction://noaction"/>
          </p:cNvPr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09" name="Google Shape;1309;p42"/>
          <p:cNvGrpSpPr/>
          <p:nvPr/>
        </p:nvGrpSpPr>
        <p:grpSpPr>
          <a:xfrm>
            <a:off x="238515" y="90242"/>
            <a:ext cx="216784" cy="199039"/>
            <a:chOff x="285677" y="4429254"/>
            <a:chExt cx="216784" cy="199039"/>
          </a:xfrm>
        </p:grpSpPr>
        <p:sp>
          <p:nvSpPr>
            <p:cNvPr id="1310" name="Google Shape;1310;p42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1" name="Google Shape;1311;p42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2" name="Google Shape;1312;p42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3" name="Google Shape;1313;p42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4" name="Google Shape;1314;p42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5" name="Google Shape;1315;p42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6" name="Google Shape;1316;p42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7" name="Google Shape;1317;p42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8" name="Google Shape;1318;p42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19" name="Google Shape;1319;p42"/>
          <p:cNvSpPr/>
          <p:nvPr/>
        </p:nvSpPr>
        <p:spPr>
          <a:xfrm>
            <a:off x="3975232" y="2020817"/>
            <a:ext cx="164788" cy="121574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0" name="Google Shape;1320;p42"/>
          <p:cNvSpPr/>
          <p:nvPr/>
        </p:nvSpPr>
        <p:spPr>
          <a:xfrm>
            <a:off x="4301917" y="2436759"/>
            <a:ext cx="129411" cy="128118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1" name="Google Shape;1321;p42">
            <a:hlinkClick r:id="rId3" action="ppaction://hlinksldjump"/>
          </p:cNvPr>
          <p:cNvSpPr/>
          <p:nvPr/>
        </p:nvSpPr>
        <p:spPr>
          <a:xfrm>
            <a:off x="-37" y="-6437"/>
            <a:ext cx="693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2" name="Google Shape;1322;p42">
            <a:hlinkClick r:id="" action="ppaction://noaction"/>
          </p:cNvPr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TextBox 5"/>
          <p:cNvSpPr txBox="1"/>
          <p:nvPr/>
        </p:nvSpPr>
        <p:spPr>
          <a:xfrm>
            <a:off x="579863" y="2020817"/>
            <a:ext cx="2549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Payment Details</a:t>
            </a:r>
            <a:endParaRPr lang="en-US" sz="1600" b="1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/>
              <a:t>This form is to used when user want to make payment details</a:t>
            </a:r>
            <a:endParaRPr lang="en-GB" dirty="0"/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390" y="1130300"/>
            <a:ext cx="5196205" cy="3776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058"/>
        </a:solidFill>
        <a:effectLst/>
      </p:bgPr>
    </p:bg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0" name="Google Shape;1910;p51"/>
          <p:cNvGrpSpPr/>
          <p:nvPr/>
        </p:nvGrpSpPr>
        <p:grpSpPr>
          <a:xfrm>
            <a:off x="5558800" y="758000"/>
            <a:ext cx="3141250" cy="3870900"/>
            <a:chOff x="444500" y="393000"/>
            <a:chExt cx="3141250" cy="3870900"/>
          </a:xfrm>
        </p:grpSpPr>
        <p:sp>
          <p:nvSpPr>
            <p:cNvPr id="1911" name="Google Shape;1911;p51"/>
            <p:cNvSpPr/>
            <p:nvPr/>
          </p:nvSpPr>
          <p:spPr>
            <a:xfrm>
              <a:off x="444500" y="393000"/>
              <a:ext cx="3140700" cy="3870900"/>
            </a:xfrm>
            <a:prstGeom prst="roundRect">
              <a:avLst>
                <a:gd name="adj" fmla="val 9794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/>
                <a:t>In this app have 3 method payment with bank, </a:t>
              </a:r>
              <a:r>
                <a:rPr lang="en-US" sz="1800" dirty="0" err="1"/>
                <a:t>ovo</a:t>
              </a:r>
              <a:r>
                <a:rPr lang="en-US" sz="1800" dirty="0"/>
                <a:t>, and dana</a:t>
              </a:r>
              <a:r>
                <a:rPr lang="en-US" dirty="0"/>
                <a:t>.</a:t>
              </a:r>
              <a:endParaRPr dirty="0"/>
            </a:p>
          </p:txBody>
        </p:sp>
        <p:grpSp>
          <p:nvGrpSpPr>
            <p:cNvPr id="1912" name="Google Shape;1912;p51"/>
            <p:cNvGrpSpPr/>
            <p:nvPr/>
          </p:nvGrpSpPr>
          <p:grpSpPr>
            <a:xfrm>
              <a:off x="445050" y="393000"/>
              <a:ext cx="3140700" cy="392400"/>
              <a:chOff x="-8550475" y="393012"/>
              <a:chExt cx="3140700" cy="392400"/>
            </a:xfrm>
          </p:grpSpPr>
          <p:sp>
            <p:nvSpPr>
              <p:cNvPr id="1913" name="Google Shape;1913;p51"/>
              <p:cNvSpPr/>
              <p:nvPr/>
            </p:nvSpPr>
            <p:spPr>
              <a:xfrm>
                <a:off x="-8550475" y="393012"/>
                <a:ext cx="31407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4" name="Google Shape;1914;p51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5" name="Google Shape;1915;p51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6" name="Google Shape;1916;p51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917" name="Google Shape;1917;p51"/>
          <p:cNvGrpSpPr/>
          <p:nvPr/>
        </p:nvGrpSpPr>
        <p:grpSpPr>
          <a:xfrm>
            <a:off x="444500" y="758000"/>
            <a:ext cx="4673350" cy="3870900"/>
            <a:chOff x="444500" y="393000"/>
            <a:chExt cx="4673350" cy="3870900"/>
          </a:xfrm>
        </p:grpSpPr>
        <p:sp>
          <p:nvSpPr>
            <p:cNvPr id="1918" name="Google Shape;1918;p51"/>
            <p:cNvSpPr/>
            <p:nvPr/>
          </p:nvSpPr>
          <p:spPr>
            <a:xfrm>
              <a:off x="444500" y="393000"/>
              <a:ext cx="4672800" cy="3870900"/>
            </a:xfrm>
            <a:prstGeom prst="roundRect">
              <a:avLst>
                <a:gd name="adj" fmla="val 9794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919" name="Google Shape;1919;p51"/>
            <p:cNvGrpSpPr/>
            <p:nvPr/>
          </p:nvGrpSpPr>
          <p:grpSpPr>
            <a:xfrm>
              <a:off x="445050" y="393000"/>
              <a:ext cx="4672800" cy="392400"/>
              <a:chOff x="-8550475" y="393012"/>
              <a:chExt cx="4672800" cy="392400"/>
            </a:xfrm>
          </p:grpSpPr>
          <p:sp>
            <p:nvSpPr>
              <p:cNvPr id="1920" name="Google Shape;1920;p51"/>
              <p:cNvSpPr/>
              <p:nvPr/>
            </p:nvSpPr>
            <p:spPr>
              <a:xfrm>
                <a:off x="-8550475" y="393012"/>
                <a:ext cx="46728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1" name="Google Shape;1921;p51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2" name="Google Shape;1922;p51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3" name="Google Shape;1923;p51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934" name="Google Shape;1934;p51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Payment</a:t>
            </a:r>
            <a:endParaRPr dirty="0"/>
          </a:p>
        </p:txBody>
      </p:sp>
      <p:sp>
        <p:nvSpPr>
          <p:cNvPr id="1935" name="Google Shape;1935;p51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6" name="Google Shape;1936;p51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8" name="Google Shape;1938;p51">
            <a:hlinkClick r:id="rId1" action="ppaction://hlinksldjump"/>
          </p:cNvPr>
          <p:cNvSpPr/>
          <p:nvPr/>
        </p:nvSpPr>
        <p:spPr>
          <a:xfrm>
            <a:off x="210222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9" name="Google Shape;1939;p51">
            <a:hlinkClick r:id="" action="ppaction://noaction"/>
          </p:cNvPr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0" name="Google Shape;1940;p51">
            <a:hlinkClick r:id="" action="ppaction://noaction"/>
          </p:cNvPr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42" name="Google Shape;1942;p51"/>
          <p:cNvGrpSpPr/>
          <p:nvPr/>
        </p:nvGrpSpPr>
        <p:grpSpPr>
          <a:xfrm>
            <a:off x="238515" y="90242"/>
            <a:ext cx="216784" cy="199039"/>
            <a:chOff x="285677" y="4429254"/>
            <a:chExt cx="216784" cy="199039"/>
          </a:xfrm>
        </p:grpSpPr>
        <p:sp>
          <p:nvSpPr>
            <p:cNvPr id="1943" name="Google Shape;1943;p51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4" name="Google Shape;1944;p51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5" name="Google Shape;1945;p51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6" name="Google Shape;1946;p51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7" name="Google Shape;1947;p51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8" name="Google Shape;1948;p51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9" name="Google Shape;1949;p51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0" name="Google Shape;1950;p51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1" name="Google Shape;1951;p51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52" name="Google Shape;1952;p51">
            <a:hlinkClick r:id="rId2" action="ppaction://hlinksldjump"/>
          </p:cNvPr>
          <p:cNvSpPr/>
          <p:nvPr/>
        </p:nvSpPr>
        <p:spPr>
          <a:xfrm>
            <a:off x="-37" y="-6437"/>
            <a:ext cx="693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3" name="Google Shape;1953;p51">
            <a:hlinkClick r:id="" action="ppaction://noaction"/>
          </p:cNvPr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35" y="1295083"/>
            <a:ext cx="4265930" cy="3145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44"/>
          <p:cNvGrpSpPr/>
          <p:nvPr/>
        </p:nvGrpSpPr>
        <p:grpSpPr>
          <a:xfrm>
            <a:off x="1673714" y="1380631"/>
            <a:ext cx="5559595" cy="3477878"/>
            <a:chOff x="1932025" y="1159388"/>
            <a:chExt cx="6798737" cy="2960676"/>
          </a:xfrm>
        </p:grpSpPr>
        <p:sp>
          <p:nvSpPr>
            <p:cNvPr id="1534" name="Google Shape;1534;p44"/>
            <p:cNvSpPr/>
            <p:nvPr/>
          </p:nvSpPr>
          <p:spPr>
            <a:xfrm>
              <a:off x="1932026" y="1196557"/>
              <a:ext cx="6798736" cy="2923507"/>
            </a:xfrm>
            <a:prstGeom prst="roundRect">
              <a:avLst>
                <a:gd name="adj" fmla="val 8429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535" name="Google Shape;1535;p44"/>
            <p:cNvGrpSpPr/>
            <p:nvPr/>
          </p:nvGrpSpPr>
          <p:grpSpPr>
            <a:xfrm>
              <a:off x="1932025" y="1159388"/>
              <a:ext cx="6798737" cy="392400"/>
              <a:chOff x="-7849200" y="258000"/>
              <a:chExt cx="6798737" cy="392400"/>
            </a:xfrm>
          </p:grpSpPr>
          <p:sp>
            <p:nvSpPr>
              <p:cNvPr id="1536" name="Google Shape;1536;p44"/>
              <p:cNvSpPr/>
              <p:nvPr/>
            </p:nvSpPr>
            <p:spPr>
              <a:xfrm>
                <a:off x="-7849200" y="258000"/>
                <a:ext cx="6798737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7" name="Google Shape;1537;p44"/>
              <p:cNvSpPr/>
              <p:nvPr/>
            </p:nvSpPr>
            <p:spPr>
              <a:xfrm>
                <a:off x="-7187116" y="390278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8" name="Google Shape;1538;p44"/>
              <p:cNvSpPr/>
              <p:nvPr/>
            </p:nvSpPr>
            <p:spPr>
              <a:xfrm>
                <a:off x="-7417358" y="390278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9" name="Google Shape;1539;p44"/>
              <p:cNvSpPr/>
              <p:nvPr/>
            </p:nvSpPr>
            <p:spPr>
              <a:xfrm>
                <a:off x="-7618957" y="394649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541" name="Google Shape;1541;p44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2" name="Google Shape;1542;p44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3" name="Google Shape;1543;p44">
            <a:hlinkClick r:id="rId1" action="ppaction://hlinksldjump"/>
          </p:cNvPr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4" name="Google Shape;1544;p44">
            <a:hlinkClick r:id="rId2" action="ppaction://hlinksldjump"/>
          </p:cNvPr>
          <p:cNvSpPr/>
          <p:nvPr/>
        </p:nvSpPr>
        <p:spPr>
          <a:xfrm>
            <a:off x="2102224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6" name="Google Shape;1546;p44">
            <a:hlinkClick r:id="" action="ppaction://noaction"/>
          </p:cNvPr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7" name="Google Shape;1547;p44">
            <a:hlinkClick r:id="" action="ppaction://noaction"/>
          </p:cNvPr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48" name="Google Shape;1548;p44"/>
          <p:cNvGrpSpPr/>
          <p:nvPr/>
        </p:nvGrpSpPr>
        <p:grpSpPr>
          <a:xfrm>
            <a:off x="238515" y="90242"/>
            <a:ext cx="216784" cy="199039"/>
            <a:chOff x="285677" y="4429254"/>
            <a:chExt cx="216784" cy="199039"/>
          </a:xfrm>
        </p:grpSpPr>
        <p:sp>
          <p:nvSpPr>
            <p:cNvPr id="1549" name="Google Shape;1549;p44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0" name="Google Shape;1550;p44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1" name="Google Shape;1551;p44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2" name="Google Shape;1552;p44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3" name="Google Shape;1553;p44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5" name="Google Shape;1555;p44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44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44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58" name="Google Shape;1558;p44">
            <a:hlinkClick r:id="rId2" action="ppaction://hlinksldjump"/>
          </p:cNvPr>
          <p:cNvSpPr/>
          <p:nvPr/>
        </p:nvSpPr>
        <p:spPr>
          <a:xfrm>
            <a:off x="-37" y="-6437"/>
            <a:ext cx="693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9" name="Google Shape;1559;p44">
            <a:hlinkClick r:id="" action="ppaction://noaction"/>
          </p:cNvPr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2804662" y="897135"/>
            <a:ext cx="3297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GET TICKET WITH JASPER REPORT</a:t>
            </a:r>
            <a:endParaRPr lang="en-GB" b="1" dirty="0">
              <a:solidFill>
                <a:schemeClr val="tx1"/>
              </a:solidFill>
            </a:endParaRPr>
          </a:p>
        </p:txBody>
      </p:sp>
      <p:pic>
        <p:nvPicPr>
          <p:cNvPr id="2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385" y="1830705"/>
            <a:ext cx="2834005" cy="3027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p63"/>
          <p:cNvSpPr txBox="1">
            <a:spLocks noGrp="1"/>
          </p:cNvSpPr>
          <p:nvPr>
            <p:ph type="title"/>
          </p:nvPr>
        </p:nvSpPr>
        <p:spPr>
          <a:xfrm>
            <a:off x="2204275" y="1004250"/>
            <a:ext cx="473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Thanks For Attention!</a:t>
            </a:r>
            <a:endParaRPr dirty="0"/>
          </a:p>
        </p:txBody>
      </p:sp>
      <p:grpSp>
        <p:nvGrpSpPr>
          <p:cNvPr id="2672" name="Google Shape;2672;p63"/>
          <p:cNvGrpSpPr/>
          <p:nvPr/>
        </p:nvGrpSpPr>
        <p:grpSpPr>
          <a:xfrm>
            <a:off x="6939775" y="4200107"/>
            <a:ext cx="345642" cy="345674"/>
            <a:chOff x="5549861" y="3817349"/>
            <a:chExt cx="345642" cy="345674"/>
          </a:xfrm>
        </p:grpSpPr>
        <p:sp>
          <p:nvSpPr>
            <p:cNvPr id="2673" name="Google Shape;2673;p63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4" name="Google Shape;2674;p63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5" name="Google Shape;2675;p63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676" name="Google Shape;2676;p63"/>
          <p:cNvSpPr txBox="1">
            <a:spLocks noGrp="1"/>
          </p:cNvSpPr>
          <p:nvPr>
            <p:ph type="subTitle" idx="1"/>
          </p:nvPr>
        </p:nvSpPr>
        <p:spPr>
          <a:xfrm flipH="1">
            <a:off x="2204275" y="1803976"/>
            <a:ext cx="4735500" cy="1850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err="1"/>
              <a:t>Eticket</a:t>
            </a:r>
            <a:r>
              <a:rPr lang="en-US" sz="1600" dirty="0"/>
              <a:t> is a ticket booking application who built with java GUI program and database SQL Server</a:t>
            </a:r>
            <a:endParaRPr lang="en-GB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240858" y="810322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Background</a:t>
            </a:r>
            <a:endParaRPr lang="en-GB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34"/>
          <p:cNvGrpSpPr/>
          <p:nvPr/>
        </p:nvGrpSpPr>
        <p:grpSpPr>
          <a:xfrm>
            <a:off x="5870202" y="1848094"/>
            <a:ext cx="990300" cy="662489"/>
            <a:chOff x="5870202" y="1848094"/>
            <a:chExt cx="990300" cy="662489"/>
          </a:xfrm>
        </p:grpSpPr>
        <p:sp>
          <p:nvSpPr>
            <p:cNvPr id="751" name="Google Shape;751;p34"/>
            <p:cNvSpPr/>
            <p:nvPr/>
          </p:nvSpPr>
          <p:spPr>
            <a:xfrm>
              <a:off x="5946402" y="1848094"/>
              <a:ext cx="423600" cy="203510"/>
            </a:xfrm>
            <a:prstGeom prst="roundRect">
              <a:avLst>
                <a:gd name="adj" fmla="val 9777"/>
              </a:avLst>
            </a:prstGeom>
            <a:solidFill>
              <a:schemeClr val="accent2"/>
            </a:solidFill>
            <a:ln>
              <a:noFill/>
            </a:ln>
            <a:effectLst>
              <a:outerShdw blurRad="57150" dist="47625" dir="2880000" algn="bl" rotWithShape="0">
                <a:schemeClr val="accent5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5870202" y="1921028"/>
              <a:ext cx="990300" cy="589555"/>
            </a:xfrm>
            <a:prstGeom prst="roundRect">
              <a:avLst>
                <a:gd name="adj" fmla="val 557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47625" dir="2880000" algn="bl" rotWithShape="0">
                <a:schemeClr val="accent5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53" name="Google Shape;753;p34"/>
          <p:cNvGrpSpPr/>
          <p:nvPr/>
        </p:nvGrpSpPr>
        <p:grpSpPr>
          <a:xfrm>
            <a:off x="2283438" y="1842669"/>
            <a:ext cx="990300" cy="673340"/>
            <a:chOff x="5852275" y="1600714"/>
            <a:chExt cx="990300" cy="712679"/>
          </a:xfrm>
        </p:grpSpPr>
        <p:sp>
          <p:nvSpPr>
            <p:cNvPr id="754" name="Google Shape;754;p34"/>
            <p:cNvSpPr/>
            <p:nvPr/>
          </p:nvSpPr>
          <p:spPr>
            <a:xfrm>
              <a:off x="5928475" y="1600714"/>
              <a:ext cx="423600" cy="215400"/>
            </a:xfrm>
            <a:prstGeom prst="roundRect">
              <a:avLst>
                <a:gd name="adj" fmla="val 9777"/>
              </a:avLst>
            </a:prstGeom>
            <a:solidFill>
              <a:schemeClr val="accent2"/>
            </a:solidFill>
            <a:ln>
              <a:noFill/>
            </a:ln>
            <a:effectLst>
              <a:outerShdw blurRad="57150" dist="47625" dir="2880000" algn="bl" rotWithShape="0">
                <a:schemeClr val="accent5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5852275" y="1689394"/>
              <a:ext cx="990300" cy="624000"/>
            </a:xfrm>
            <a:prstGeom prst="roundRect">
              <a:avLst>
                <a:gd name="adj" fmla="val 557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47625" dir="2880000" algn="bl" rotWithShape="0">
                <a:schemeClr val="accent5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56" name="Google Shape;756;p34"/>
          <p:cNvSpPr txBox="1">
            <a:spLocks noGrp="1"/>
          </p:cNvSpPr>
          <p:nvPr>
            <p:ph type="subTitle" idx="1"/>
          </p:nvPr>
        </p:nvSpPr>
        <p:spPr>
          <a:xfrm>
            <a:off x="1209312" y="3342975"/>
            <a:ext cx="3138600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Design Forms In </a:t>
            </a:r>
            <a:r>
              <a:rPr lang="en-US" dirty="0" err="1" smtClean="0"/>
              <a:t>Eticket</a:t>
            </a:r>
            <a:endParaRPr dirty="0"/>
          </a:p>
        </p:txBody>
      </p:sp>
      <p:sp>
        <p:nvSpPr>
          <p:cNvPr id="757" name="Google Shape;757;p34"/>
          <p:cNvSpPr txBox="1">
            <a:spLocks noGrp="1"/>
          </p:cNvSpPr>
          <p:nvPr>
            <p:ph type="subTitle" idx="2"/>
          </p:nvPr>
        </p:nvSpPr>
        <p:spPr>
          <a:xfrm>
            <a:off x="4796057" y="3342975"/>
            <a:ext cx="3138600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Source Code And Database</a:t>
            </a:r>
            <a:endParaRPr dirty="0"/>
          </a:p>
        </p:txBody>
      </p:sp>
      <p:sp>
        <p:nvSpPr>
          <p:cNvPr id="758" name="Google Shape;758;p34"/>
          <p:cNvSpPr txBox="1">
            <a:spLocks noGrp="1"/>
          </p:cNvSpPr>
          <p:nvPr>
            <p:ph type="subTitle" idx="3"/>
          </p:nvPr>
        </p:nvSpPr>
        <p:spPr>
          <a:xfrm>
            <a:off x="1209300" y="2927150"/>
            <a:ext cx="3138600" cy="493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Design</a:t>
            </a:r>
            <a:endParaRPr dirty="0"/>
          </a:p>
        </p:txBody>
      </p:sp>
      <p:sp>
        <p:nvSpPr>
          <p:cNvPr id="759" name="Google Shape;759;p34"/>
          <p:cNvSpPr txBox="1">
            <a:spLocks noGrp="1"/>
          </p:cNvSpPr>
          <p:nvPr>
            <p:ph type="subTitle" idx="4"/>
          </p:nvPr>
        </p:nvSpPr>
        <p:spPr>
          <a:xfrm>
            <a:off x="4796051" y="2927150"/>
            <a:ext cx="3138600" cy="493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Source Code</a:t>
            </a:r>
            <a:endParaRPr dirty="0"/>
          </a:p>
        </p:txBody>
      </p:sp>
      <p:sp>
        <p:nvSpPr>
          <p:cNvPr id="760" name="Google Shape;760;p34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Eticket</a:t>
            </a:r>
            <a:endParaRPr dirty="0"/>
          </a:p>
        </p:txBody>
      </p:sp>
      <p:sp>
        <p:nvSpPr>
          <p:cNvPr id="761" name="Google Shape;761;p34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2" name="Google Shape;762;p34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4" name="Google Shape;764;p34">
            <a:hlinkClick r:id="rId1" action="ppaction://hlinksldjump"/>
          </p:cNvPr>
          <p:cNvSpPr/>
          <p:nvPr/>
        </p:nvSpPr>
        <p:spPr>
          <a:xfrm>
            <a:off x="210222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5" name="Google Shape;765;p34">
            <a:hlinkClick r:id="" action="ppaction://noaction"/>
          </p:cNvPr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6" name="Google Shape;766;p34">
            <a:hlinkClick r:id="" action="ppaction://noaction"/>
          </p:cNvPr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7" name="Google Shape;767;p34">
            <a:hlinkClick r:id="" action="ppaction://noaction"/>
          </p:cNvPr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9" name="Google Shape;779;p34">
            <a:hlinkClick r:id="" action="ppaction://hlinkshowjump?jump=nextslide"/>
          </p:cNvPr>
          <p:cNvSpPr/>
          <p:nvPr/>
        </p:nvSpPr>
        <p:spPr>
          <a:xfrm>
            <a:off x="2304300" y="1924350"/>
            <a:ext cx="969300" cy="59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0" name="Google Shape;780;p34"/>
          <p:cNvSpPr/>
          <p:nvPr/>
        </p:nvSpPr>
        <p:spPr>
          <a:xfrm>
            <a:off x="5865414" y="1918983"/>
            <a:ext cx="990300" cy="591600"/>
          </a:xfrm>
          <a:prstGeom prst="roundRect">
            <a:avLst>
              <a:gd name="adj" fmla="val 557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2880000" algn="bl" rotWithShape="0">
              <a:schemeClr val="accent5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1" name="Google Shape;781;p34">
            <a:hlinkClick r:id="" action="ppaction://noaction"/>
          </p:cNvPr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28"/>
          <p:cNvGrpSpPr/>
          <p:nvPr/>
        </p:nvGrpSpPr>
        <p:grpSpPr>
          <a:xfrm>
            <a:off x="933788" y="399192"/>
            <a:ext cx="1513490" cy="1054099"/>
            <a:chOff x="5071700" y="343300"/>
            <a:chExt cx="3291000" cy="2012675"/>
          </a:xfrm>
        </p:grpSpPr>
        <p:sp>
          <p:nvSpPr>
            <p:cNvPr id="263" name="Google Shape;263;p28"/>
            <p:cNvSpPr/>
            <p:nvPr/>
          </p:nvSpPr>
          <p:spPr>
            <a:xfrm>
              <a:off x="5071700" y="355875"/>
              <a:ext cx="3291000" cy="2000100"/>
            </a:xfrm>
            <a:prstGeom prst="roundRect">
              <a:avLst>
                <a:gd name="adj" fmla="val 8931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64" name="Google Shape;264;p28"/>
            <p:cNvGrpSpPr/>
            <p:nvPr/>
          </p:nvGrpSpPr>
          <p:grpSpPr>
            <a:xfrm>
              <a:off x="5071700" y="343300"/>
              <a:ext cx="3291000" cy="392400"/>
              <a:chOff x="-8550475" y="393000"/>
              <a:chExt cx="3291000" cy="392400"/>
            </a:xfrm>
          </p:grpSpPr>
          <p:sp>
            <p:nvSpPr>
              <p:cNvPr id="265" name="Google Shape;265;p28"/>
              <p:cNvSpPr/>
              <p:nvPr/>
            </p:nvSpPr>
            <p:spPr>
              <a:xfrm>
                <a:off x="-8550475" y="393000"/>
                <a:ext cx="32910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" name="Google Shape;266;p28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" name="Google Shape;267;p28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" name="Google Shape;268;p28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286" name="Google Shape;286;p28"/>
          <p:cNvSpPr txBox="1">
            <a:spLocks noGrp="1"/>
          </p:cNvSpPr>
          <p:nvPr>
            <p:ph type="subTitle" idx="5"/>
          </p:nvPr>
        </p:nvSpPr>
        <p:spPr>
          <a:xfrm flipH="1">
            <a:off x="1045118" y="1302875"/>
            <a:ext cx="1245660" cy="537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</a:rPr>
              <a:t> Logins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342" name="Google Shape;342;p28"/>
          <p:cNvGrpSpPr/>
          <p:nvPr/>
        </p:nvGrpSpPr>
        <p:grpSpPr>
          <a:xfrm>
            <a:off x="1458317" y="444182"/>
            <a:ext cx="421010" cy="512276"/>
            <a:chOff x="2089918" y="402978"/>
            <a:chExt cx="673867" cy="862555"/>
          </a:xfrm>
        </p:grpSpPr>
        <p:grpSp>
          <p:nvGrpSpPr>
            <p:cNvPr id="343" name="Google Shape;343;p28"/>
            <p:cNvGrpSpPr/>
            <p:nvPr/>
          </p:nvGrpSpPr>
          <p:grpSpPr>
            <a:xfrm>
              <a:off x="2089918" y="402978"/>
              <a:ext cx="673867" cy="862555"/>
              <a:chOff x="2089918" y="402978"/>
              <a:chExt cx="673867" cy="862555"/>
            </a:xfrm>
          </p:grpSpPr>
          <p:sp>
            <p:nvSpPr>
              <p:cNvPr id="344" name="Google Shape;344;p28"/>
              <p:cNvSpPr/>
              <p:nvPr/>
            </p:nvSpPr>
            <p:spPr>
              <a:xfrm>
                <a:off x="2089918" y="591666"/>
                <a:ext cx="673867" cy="673867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accent5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345" name="Google Shape;345;p28"/>
              <p:cNvGrpSpPr/>
              <p:nvPr/>
            </p:nvGrpSpPr>
            <p:grpSpPr>
              <a:xfrm>
                <a:off x="2104267" y="402978"/>
                <a:ext cx="645176" cy="276273"/>
                <a:chOff x="7100179" y="2134325"/>
                <a:chExt cx="878627" cy="376239"/>
              </a:xfrm>
            </p:grpSpPr>
            <p:sp>
              <p:nvSpPr>
                <p:cNvPr id="346" name="Google Shape;346;p28"/>
                <p:cNvSpPr/>
                <p:nvPr/>
              </p:nvSpPr>
              <p:spPr>
                <a:xfrm>
                  <a:off x="7100179" y="2399579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47" name="Google Shape;347;p28"/>
                <p:cNvSpPr/>
                <p:nvPr/>
              </p:nvSpPr>
              <p:spPr>
                <a:xfrm>
                  <a:off x="7899306" y="2431064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48" name="Google Shape;348;p28"/>
                <p:cNvSpPr/>
                <p:nvPr/>
              </p:nvSpPr>
              <p:spPr>
                <a:xfrm>
                  <a:off x="7636525" y="2281979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49" name="Google Shape;349;p28"/>
                <p:cNvSpPr/>
                <p:nvPr/>
              </p:nvSpPr>
              <p:spPr>
                <a:xfrm>
                  <a:off x="7422951" y="2134325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50" name="Google Shape;350;p28"/>
                <p:cNvSpPr/>
                <p:nvPr/>
              </p:nvSpPr>
              <p:spPr>
                <a:xfrm>
                  <a:off x="7765636" y="2213824"/>
                  <a:ext cx="20700" cy="207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51" name="Google Shape;351;p28"/>
                <p:cNvSpPr/>
                <p:nvPr/>
              </p:nvSpPr>
              <p:spPr>
                <a:xfrm>
                  <a:off x="7386563" y="2320081"/>
                  <a:ext cx="20700" cy="207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52" name="Google Shape;352;p28"/>
                <p:cNvSpPr/>
                <p:nvPr/>
              </p:nvSpPr>
              <p:spPr>
                <a:xfrm>
                  <a:off x="7216008" y="2261284"/>
                  <a:ext cx="20700" cy="207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353" name="Google Shape;353;p28"/>
            <p:cNvGrpSpPr/>
            <p:nvPr/>
          </p:nvGrpSpPr>
          <p:grpSpPr>
            <a:xfrm>
              <a:off x="2237631" y="757947"/>
              <a:ext cx="378452" cy="341321"/>
              <a:chOff x="1298519" y="1970322"/>
              <a:chExt cx="378452" cy="341321"/>
            </a:xfrm>
          </p:grpSpPr>
          <p:sp>
            <p:nvSpPr>
              <p:cNvPr id="354" name="Google Shape;354;p28"/>
              <p:cNvSpPr/>
              <p:nvPr/>
            </p:nvSpPr>
            <p:spPr>
              <a:xfrm>
                <a:off x="1498624" y="1970322"/>
                <a:ext cx="178346" cy="149857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723" extrusionOk="0">
                    <a:moveTo>
                      <a:pt x="3433" y="1"/>
                    </a:moveTo>
                    <a:cubicBezTo>
                      <a:pt x="3396" y="1"/>
                      <a:pt x="3358" y="2"/>
                      <a:pt x="3320" y="3"/>
                    </a:cubicBezTo>
                    <a:cubicBezTo>
                      <a:pt x="1155" y="89"/>
                      <a:pt x="0" y="2598"/>
                      <a:pt x="1355" y="4296"/>
                    </a:cubicBezTo>
                    <a:lnTo>
                      <a:pt x="1298" y="5489"/>
                    </a:lnTo>
                    <a:cubicBezTo>
                      <a:pt x="1290" y="5623"/>
                      <a:pt x="1394" y="5723"/>
                      <a:pt x="1513" y="5723"/>
                    </a:cubicBezTo>
                    <a:cubicBezTo>
                      <a:pt x="1546" y="5723"/>
                      <a:pt x="1580" y="5715"/>
                      <a:pt x="1613" y="5698"/>
                    </a:cubicBezTo>
                    <a:lnTo>
                      <a:pt x="2700" y="5193"/>
                    </a:lnTo>
                    <a:cubicBezTo>
                      <a:pt x="2942" y="5262"/>
                      <a:pt x="3188" y="5295"/>
                      <a:pt x="3430" y="5295"/>
                    </a:cubicBezTo>
                    <a:cubicBezTo>
                      <a:pt x="4298" y="5295"/>
                      <a:pt x="5129" y="4870"/>
                      <a:pt x="5629" y="4124"/>
                    </a:cubicBezTo>
                    <a:cubicBezTo>
                      <a:pt x="6810" y="2353"/>
                      <a:pt x="5532" y="1"/>
                      <a:pt x="34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" name="Google Shape;355;p28"/>
              <p:cNvSpPr/>
              <p:nvPr/>
            </p:nvSpPr>
            <p:spPr>
              <a:xfrm>
                <a:off x="1571969" y="2019576"/>
                <a:ext cx="21603" cy="5326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2034" extrusionOk="0">
                    <a:moveTo>
                      <a:pt x="282" y="1"/>
                    </a:moveTo>
                    <a:cubicBezTo>
                      <a:pt x="1" y="1"/>
                      <a:pt x="1" y="422"/>
                      <a:pt x="282" y="422"/>
                    </a:cubicBezTo>
                    <a:cubicBezTo>
                      <a:pt x="288" y="422"/>
                      <a:pt x="294" y="422"/>
                      <a:pt x="300" y="421"/>
                    </a:cubicBezTo>
                    <a:lnTo>
                      <a:pt x="414" y="421"/>
                    </a:lnTo>
                    <a:lnTo>
                      <a:pt x="414" y="1824"/>
                    </a:lnTo>
                    <a:cubicBezTo>
                      <a:pt x="414" y="1938"/>
                      <a:pt x="510" y="2033"/>
                      <a:pt x="624" y="2033"/>
                    </a:cubicBezTo>
                    <a:cubicBezTo>
                      <a:pt x="729" y="2024"/>
                      <a:pt x="825" y="1938"/>
                      <a:pt x="825" y="1824"/>
                    </a:cubicBezTo>
                    <a:lnTo>
                      <a:pt x="825" y="211"/>
                    </a:lnTo>
                    <a:cubicBezTo>
                      <a:pt x="825" y="97"/>
                      <a:pt x="729" y="1"/>
                      <a:pt x="615" y="1"/>
                    </a:cubicBezTo>
                    <a:lnTo>
                      <a:pt x="300" y="1"/>
                    </a:lnTo>
                    <a:cubicBezTo>
                      <a:pt x="294" y="1"/>
                      <a:pt x="288" y="1"/>
                      <a:pt x="2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" name="Google Shape;356;p28"/>
              <p:cNvSpPr/>
              <p:nvPr/>
            </p:nvSpPr>
            <p:spPr>
              <a:xfrm>
                <a:off x="1571707" y="2064038"/>
                <a:ext cx="33203" cy="10814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413" extrusionOk="0">
                    <a:moveTo>
                      <a:pt x="265" y="0"/>
                    </a:moveTo>
                    <a:cubicBezTo>
                      <a:pt x="1" y="0"/>
                      <a:pt x="4" y="412"/>
                      <a:pt x="273" y="412"/>
                    </a:cubicBezTo>
                    <a:cubicBezTo>
                      <a:pt x="279" y="412"/>
                      <a:pt x="285" y="412"/>
                      <a:pt x="291" y="412"/>
                    </a:cubicBezTo>
                    <a:lnTo>
                      <a:pt x="978" y="412"/>
                    </a:lnTo>
                    <a:cubicBezTo>
                      <a:pt x="984" y="412"/>
                      <a:pt x="990" y="412"/>
                      <a:pt x="995" y="412"/>
                    </a:cubicBezTo>
                    <a:cubicBezTo>
                      <a:pt x="1265" y="412"/>
                      <a:pt x="1267" y="0"/>
                      <a:pt x="1004" y="0"/>
                    </a:cubicBezTo>
                    <a:cubicBezTo>
                      <a:pt x="995" y="0"/>
                      <a:pt x="987" y="1"/>
                      <a:pt x="978" y="2"/>
                    </a:cubicBezTo>
                    <a:lnTo>
                      <a:pt x="291" y="2"/>
                    </a:lnTo>
                    <a:cubicBezTo>
                      <a:pt x="282" y="1"/>
                      <a:pt x="273" y="0"/>
                      <a:pt x="2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" name="Google Shape;357;p28"/>
              <p:cNvSpPr/>
              <p:nvPr/>
            </p:nvSpPr>
            <p:spPr>
              <a:xfrm>
                <a:off x="1575058" y="2003001"/>
                <a:ext cx="18775" cy="15868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06" extrusionOk="0">
                    <a:moveTo>
                      <a:pt x="407" y="1"/>
                    </a:moveTo>
                    <a:cubicBezTo>
                      <a:pt x="331" y="1"/>
                      <a:pt x="253" y="29"/>
                      <a:pt x="191" y="91"/>
                    </a:cubicBezTo>
                    <a:cubicBezTo>
                      <a:pt x="1" y="281"/>
                      <a:pt x="134" y="606"/>
                      <a:pt x="411" y="606"/>
                    </a:cubicBezTo>
                    <a:cubicBezTo>
                      <a:pt x="573" y="606"/>
                      <a:pt x="707" y="472"/>
                      <a:pt x="716" y="301"/>
                    </a:cubicBezTo>
                    <a:cubicBezTo>
                      <a:pt x="716" y="120"/>
                      <a:pt x="564" y="1"/>
                      <a:pt x="4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8" name="Google Shape;358;p28"/>
              <p:cNvSpPr/>
              <p:nvPr/>
            </p:nvSpPr>
            <p:spPr>
              <a:xfrm>
                <a:off x="1345495" y="2004625"/>
                <a:ext cx="170150" cy="171119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535" extrusionOk="0">
                    <a:moveTo>
                      <a:pt x="3254" y="0"/>
                    </a:moveTo>
                    <a:cubicBezTo>
                      <a:pt x="1842" y="0"/>
                      <a:pt x="649" y="1059"/>
                      <a:pt x="477" y="2461"/>
                    </a:cubicBezTo>
                    <a:lnTo>
                      <a:pt x="19" y="6287"/>
                    </a:lnTo>
                    <a:cubicBezTo>
                      <a:pt x="0" y="6420"/>
                      <a:pt x="105" y="6535"/>
                      <a:pt x="239" y="6535"/>
                    </a:cubicBezTo>
                    <a:lnTo>
                      <a:pt x="6278" y="6535"/>
                    </a:lnTo>
                    <a:cubicBezTo>
                      <a:pt x="6402" y="6525"/>
                      <a:pt x="6497" y="6411"/>
                      <a:pt x="6488" y="6287"/>
                    </a:cubicBezTo>
                    <a:lnTo>
                      <a:pt x="6030" y="2461"/>
                    </a:lnTo>
                    <a:cubicBezTo>
                      <a:pt x="5858" y="1059"/>
                      <a:pt x="4665" y="0"/>
                      <a:pt x="32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" name="Google Shape;359;p28"/>
              <p:cNvSpPr/>
              <p:nvPr/>
            </p:nvSpPr>
            <p:spPr>
              <a:xfrm>
                <a:off x="1404935" y="2140760"/>
                <a:ext cx="51742" cy="93454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3569" extrusionOk="0">
                    <a:moveTo>
                      <a:pt x="1" y="0"/>
                    </a:moveTo>
                    <a:lnTo>
                      <a:pt x="1" y="2710"/>
                    </a:lnTo>
                    <a:lnTo>
                      <a:pt x="984" y="3559"/>
                    </a:lnTo>
                    <a:lnTo>
                      <a:pt x="984" y="3568"/>
                    </a:lnTo>
                    <a:lnTo>
                      <a:pt x="993" y="3568"/>
                    </a:lnTo>
                    <a:lnTo>
                      <a:pt x="993" y="3559"/>
                    </a:lnTo>
                    <a:lnTo>
                      <a:pt x="1976" y="2710"/>
                    </a:lnTo>
                    <a:lnTo>
                      <a:pt x="19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" name="Google Shape;360;p28"/>
              <p:cNvSpPr/>
              <p:nvPr/>
            </p:nvSpPr>
            <p:spPr>
              <a:xfrm>
                <a:off x="1298519" y="2198708"/>
                <a:ext cx="264338" cy="112936"/>
              </a:xfrm>
              <a:custGeom>
                <a:avLst/>
                <a:gdLst/>
                <a:ahLst/>
                <a:cxnLst/>
                <a:rect l="l" t="t" r="r" b="b"/>
                <a:pathLst>
                  <a:path w="10095" h="4313" extrusionOk="0">
                    <a:moveTo>
                      <a:pt x="4065" y="1"/>
                    </a:moveTo>
                    <a:lnTo>
                      <a:pt x="2739" y="420"/>
                    </a:lnTo>
                    <a:lnTo>
                      <a:pt x="1813" y="726"/>
                    </a:lnTo>
                    <a:cubicBezTo>
                      <a:pt x="735" y="1069"/>
                      <a:pt x="1" y="2071"/>
                      <a:pt x="10" y="3196"/>
                    </a:cubicBezTo>
                    <a:lnTo>
                      <a:pt x="10" y="4093"/>
                    </a:lnTo>
                    <a:cubicBezTo>
                      <a:pt x="1" y="4217"/>
                      <a:pt x="106" y="4313"/>
                      <a:pt x="230" y="4313"/>
                    </a:cubicBezTo>
                    <a:lnTo>
                      <a:pt x="9875" y="4313"/>
                    </a:lnTo>
                    <a:cubicBezTo>
                      <a:pt x="9999" y="4313"/>
                      <a:pt x="10094" y="4217"/>
                      <a:pt x="10094" y="4093"/>
                    </a:cubicBezTo>
                    <a:lnTo>
                      <a:pt x="10094" y="3196"/>
                    </a:lnTo>
                    <a:cubicBezTo>
                      <a:pt x="10094" y="2071"/>
                      <a:pt x="9369" y="1069"/>
                      <a:pt x="8291" y="716"/>
                    </a:cubicBezTo>
                    <a:lnTo>
                      <a:pt x="7242" y="382"/>
                    </a:lnTo>
                    <a:lnTo>
                      <a:pt x="6040" y="1"/>
                    </a:lnTo>
                    <a:lnTo>
                      <a:pt x="5057" y="697"/>
                    </a:lnTo>
                    <a:lnTo>
                      <a:pt x="40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" name="Google Shape;361;p28"/>
              <p:cNvSpPr/>
              <p:nvPr/>
            </p:nvSpPr>
            <p:spPr>
              <a:xfrm>
                <a:off x="1488124" y="2208710"/>
                <a:ext cx="74732" cy="102933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931" extrusionOk="0">
                    <a:moveTo>
                      <a:pt x="1" y="0"/>
                    </a:moveTo>
                    <a:lnTo>
                      <a:pt x="783" y="344"/>
                    </a:lnTo>
                    <a:cubicBezTo>
                      <a:pt x="1584" y="687"/>
                      <a:pt x="2128" y="1689"/>
                      <a:pt x="2128" y="2814"/>
                    </a:cubicBezTo>
                    <a:lnTo>
                      <a:pt x="2128" y="3931"/>
                    </a:lnTo>
                    <a:lnTo>
                      <a:pt x="2634" y="3931"/>
                    </a:lnTo>
                    <a:cubicBezTo>
                      <a:pt x="2758" y="3931"/>
                      <a:pt x="2853" y="3835"/>
                      <a:pt x="2853" y="3711"/>
                    </a:cubicBezTo>
                    <a:lnTo>
                      <a:pt x="2853" y="2814"/>
                    </a:lnTo>
                    <a:cubicBezTo>
                      <a:pt x="2853" y="1689"/>
                      <a:pt x="2128" y="687"/>
                      <a:pt x="1050" y="34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" name="Google Shape;362;p28"/>
              <p:cNvSpPr/>
              <p:nvPr/>
            </p:nvSpPr>
            <p:spPr>
              <a:xfrm>
                <a:off x="1298519" y="2209941"/>
                <a:ext cx="71721" cy="101703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3884" extrusionOk="0">
                    <a:moveTo>
                      <a:pt x="2739" y="1"/>
                    </a:moveTo>
                    <a:lnTo>
                      <a:pt x="1813" y="297"/>
                    </a:lnTo>
                    <a:cubicBezTo>
                      <a:pt x="735" y="640"/>
                      <a:pt x="1" y="1642"/>
                      <a:pt x="10" y="2767"/>
                    </a:cubicBezTo>
                    <a:lnTo>
                      <a:pt x="10" y="3664"/>
                    </a:lnTo>
                    <a:cubicBezTo>
                      <a:pt x="1" y="3788"/>
                      <a:pt x="106" y="3884"/>
                      <a:pt x="220" y="3884"/>
                    </a:cubicBezTo>
                    <a:lnTo>
                      <a:pt x="697" y="3884"/>
                    </a:lnTo>
                    <a:lnTo>
                      <a:pt x="697" y="2767"/>
                    </a:lnTo>
                    <a:cubicBezTo>
                      <a:pt x="697" y="1642"/>
                      <a:pt x="1251" y="640"/>
                      <a:pt x="2052" y="297"/>
                    </a:cubicBezTo>
                    <a:lnTo>
                      <a:pt x="273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" name="Google Shape;363;p28"/>
              <p:cNvSpPr/>
              <p:nvPr/>
            </p:nvSpPr>
            <p:spPr>
              <a:xfrm>
                <a:off x="1425045" y="2243615"/>
                <a:ext cx="11390" cy="12333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71" extrusionOk="0">
                    <a:moveTo>
                      <a:pt x="217" y="0"/>
                    </a:moveTo>
                    <a:cubicBezTo>
                      <a:pt x="108" y="0"/>
                      <a:pt x="1" y="74"/>
                      <a:pt x="15" y="222"/>
                    </a:cubicBezTo>
                    <a:lnTo>
                      <a:pt x="15" y="260"/>
                    </a:lnTo>
                    <a:cubicBezTo>
                      <a:pt x="15" y="375"/>
                      <a:pt x="101" y="470"/>
                      <a:pt x="216" y="470"/>
                    </a:cubicBezTo>
                    <a:cubicBezTo>
                      <a:pt x="330" y="470"/>
                      <a:pt x="425" y="375"/>
                      <a:pt x="425" y="260"/>
                    </a:cubicBezTo>
                    <a:lnTo>
                      <a:pt x="425" y="222"/>
                    </a:lnTo>
                    <a:cubicBezTo>
                      <a:pt x="435" y="74"/>
                      <a:pt x="325" y="0"/>
                      <a:pt x="2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" name="Google Shape;364;p28"/>
              <p:cNvSpPr/>
              <p:nvPr/>
            </p:nvSpPr>
            <p:spPr>
              <a:xfrm>
                <a:off x="1425045" y="2262102"/>
                <a:ext cx="11390" cy="12333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71" extrusionOk="0">
                    <a:moveTo>
                      <a:pt x="217" y="0"/>
                    </a:moveTo>
                    <a:cubicBezTo>
                      <a:pt x="108" y="0"/>
                      <a:pt x="1" y="74"/>
                      <a:pt x="15" y="222"/>
                    </a:cubicBezTo>
                    <a:lnTo>
                      <a:pt x="15" y="270"/>
                    </a:lnTo>
                    <a:cubicBezTo>
                      <a:pt x="15" y="384"/>
                      <a:pt x="101" y="470"/>
                      <a:pt x="216" y="470"/>
                    </a:cubicBezTo>
                    <a:cubicBezTo>
                      <a:pt x="330" y="470"/>
                      <a:pt x="425" y="384"/>
                      <a:pt x="425" y="270"/>
                    </a:cubicBezTo>
                    <a:lnTo>
                      <a:pt x="425" y="222"/>
                    </a:lnTo>
                    <a:cubicBezTo>
                      <a:pt x="435" y="74"/>
                      <a:pt x="325" y="0"/>
                      <a:pt x="2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" name="Google Shape;365;p28"/>
              <p:cNvSpPr/>
              <p:nvPr/>
            </p:nvSpPr>
            <p:spPr>
              <a:xfrm>
                <a:off x="1404935" y="2198708"/>
                <a:ext cx="26028" cy="38963"/>
              </a:xfrm>
              <a:custGeom>
                <a:avLst/>
                <a:gdLst/>
                <a:ahLst/>
                <a:cxnLst/>
                <a:rect l="l" t="t" r="r" b="b"/>
                <a:pathLst>
                  <a:path w="994" h="1488" extrusionOk="0">
                    <a:moveTo>
                      <a:pt x="1" y="1"/>
                    </a:moveTo>
                    <a:lnTo>
                      <a:pt x="1" y="1269"/>
                    </a:lnTo>
                    <a:cubicBezTo>
                      <a:pt x="1" y="1401"/>
                      <a:pt x="109" y="1488"/>
                      <a:pt x="220" y="1488"/>
                    </a:cubicBezTo>
                    <a:cubicBezTo>
                      <a:pt x="278" y="1488"/>
                      <a:pt x="337" y="1465"/>
                      <a:pt x="382" y="1412"/>
                    </a:cubicBezTo>
                    <a:lnTo>
                      <a:pt x="993" y="6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" name="Google Shape;366;p28"/>
              <p:cNvSpPr/>
              <p:nvPr/>
            </p:nvSpPr>
            <p:spPr>
              <a:xfrm>
                <a:off x="1430674" y="2198708"/>
                <a:ext cx="26002" cy="38963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488" extrusionOk="0">
                    <a:moveTo>
                      <a:pt x="993" y="1"/>
                    </a:moveTo>
                    <a:lnTo>
                      <a:pt x="1" y="697"/>
                    </a:lnTo>
                    <a:lnTo>
                      <a:pt x="602" y="1412"/>
                    </a:lnTo>
                    <a:cubicBezTo>
                      <a:pt x="647" y="1465"/>
                      <a:pt x="707" y="1488"/>
                      <a:pt x="766" y="1488"/>
                    </a:cubicBezTo>
                    <a:cubicBezTo>
                      <a:pt x="881" y="1488"/>
                      <a:pt x="993" y="1401"/>
                      <a:pt x="993" y="1269"/>
                    </a:cubicBezTo>
                    <a:lnTo>
                      <a:pt x="9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" name="Google Shape;367;p28"/>
              <p:cNvSpPr/>
              <p:nvPr/>
            </p:nvSpPr>
            <p:spPr>
              <a:xfrm>
                <a:off x="1467648" y="2266658"/>
                <a:ext cx="53732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783" extrusionOk="0">
                    <a:moveTo>
                      <a:pt x="287" y="0"/>
                    </a:moveTo>
                    <a:cubicBezTo>
                      <a:pt x="124" y="0"/>
                      <a:pt x="0" y="134"/>
                      <a:pt x="0" y="287"/>
                    </a:cubicBezTo>
                    <a:lnTo>
                      <a:pt x="0" y="496"/>
                    </a:lnTo>
                    <a:cubicBezTo>
                      <a:pt x="0" y="649"/>
                      <a:pt x="124" y="783"/>
                      <a:pt x="287" y="783"/>
                    </a:cubicBezTo>
                    <a:lnTo>
                      <a:pt x="1765" y="783"/>
                    </a:lnTo>
                    <a:cubicBezTo>
                      <a:pt x="1918" y="783"/>
                      <a:pt x="2052" y="649"/>
                      <a:pt x="2052" y="496"/>
                    </a:cubicBezTo>
                    <a:lnTo>
                      <a:pt x="2052" y="287"/>
                    </a:lnTo>
                    <a:cubicBezTo>
                      <a:pt x="2052" y="134"/>
                      <a:pt x="1918" y="0"/>
                      <a:pt x="17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" name="Google Shape;368;p28"/>
              <p:cNvSpPr/>
              <p:nvPr/>
            </p:nvSpPr>
            <p:spPr>
              <a:xfrm>
                <a:off x="1375712" y="2026358"/>
                <a:ext cx="109951" cy="150328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5741" extrusionOk="0">
                    <a:moveTo>
                      <a:pt x="1375" y="0"/>
                    </a:moveTo>
                    <a:cubicBezTo>
                      <a:pt x="1375" y="0"/>
                      <a:pt x="1375" y="0"/>
                      <a:pt x="1374" y="0"/>
                    </a:cubicBezTo>
                    <a:cubicBezTo>
                      <a:pt x="945" y="1336"/>
                      <a:pt x="10" y="1622"/>
                      <a:pt x="10" y="1622"/>
                    </a:cubicBezTo>
                    <a:lnTo>
                      <a:pt x="10" y="3282"/>
                    </a:lnTo>
                    <a:cubicBezTo>
                      <a:pt x="1" y="4159"/>
                      <a:pt x="468" y="4961"/>
                      <a:pt x="1222" y="5409"/>
                    </a:cubicBezTo>
                    <a:lnTo>
                      <a:pt x="1527" y="5590"/>
                    </a:lnTo>
                    <a:cubicBezTo>
                      <a:pt x="1704" y="5691"/>
                      <a:pt x="1902" y="5741"/>
                      <a:pt x="2101" y="5741"/>
                    </a:cubicBezTo>
                    <a:cubicBezTo>
                      <a:pt x="2300" y="5741"/>
                      <a:pt x="2500" y="5691"/>
                      <a:pt x="2681" y="5590"/>
                    </a:cubicBezTo>
                    <a:lnTo>
                      <a:pt x="2987" y="5409"/>
                    </a:lnTo>
                    <a:cubicBezTo>
                      <a:pt x="3740" y="4961"/>
                      <a:pt x="4198" y="4150"/>
                      <a:pt x="4198" y="3282"/>
                    </a:cubicBezTo>
                    <a:lnTo>
                      <a:pt x="4198" y="2709"/>
                    </a:lnTo>
                    <a:cubicBezTo>
                      <a:pt x="1741" y="2709"/>
                      <a:pt x="1404" y="0"/>
                      <a:pt x="13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9" name="Google Shape;369;p28"/>
              <p:cNvSpPr/>
              <p:nvPr/>
            </p:nvSpPr>
            <p:spPr>
              <a:xfrm>
                <a:off x="1342483" y="2077026"/>
                <a:ext cx="21524" cy="46766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786" extrusionOk="0">
                    <a:moveTo>
                      <a:pt x="645" y="1"/>
                    </a:moveTo>
                    <a:cubicBezTo>
                      <a:pt x="640" y="1"/>
                      <a:pt x="635" y="1"/>
                      <a:pt x="631" y="2"/>
                    </a:cubicBezTo>
                    <a:cubicBezTo>
                      <a:pt x="287" y="2"/>
                      <a:pt x="1" y="278"/>
                      <a:pt x="1" y="631"/>
                    </a:cubicBezTo>
                    <a:lnTo>
                      <a:pt x="1" y="1156"/>
                    </a:lnTo>
                    <a:cubicBezTo>
                      <a:pt x="1" y="1509"/>
                      <a:pt x="287" y="1786"/>
                      <a:pt x="631" y="1786"/>
                    </a:cubicBezTo>
                    <a:cubicBezTo>
                      <a:pt x="735" y="1786"/>
                      <a:pt x="821" y="1700"/>
                      <a:pt x="821" y="1595"/>
                    </a:cubicBezTo>
                    <a:lnTo>
                      <a:pt x="821" y="192"/>
                    </a:lnTo>
                    <a:cubicBezTo>
                      <a:pt x="821" y="92"/>
                      <a:pt x="743" y="1"/>
                      <a:pt x="6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0" name="Google Shape;370;p28"/>
              <p:cNvSpPr/>
              <p:nvPr/>
            </p:nvSpPr>
            <p:spPr>
              <a:xfrm>
                <a:off x="1419179" y="2091742"/>
                <a:ext cx="25111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959" h="1435" extrusionOk="0">
                    <a:moveTo>
                      <a:pt x="219" y="0"/>
                    </a:moveTo>
                    <a:cubicBezTo>
                      <a:pt x="110" y="0"/>
                      <a:pt x="1" y="74"/>
                      <a:pt x="10" y="222"/>
                    </a:cubicBezTo>
                    <a:lnTo>
                      <a:pt x="10" y="1224"/>
                    </a:lnTo>
                    <a:cubicBezTo>
                      <a:pt x="10" y="1338"/>
                      <a:pt x="106" y="1433"/>
                      <a:pt x="220" y="1433"/>
                    </a:cubicBezTo>
                    <a:lnTo>
                      <a:pt x="659" y="1433"/>
                    </a:lnTo>
                    <a:cubicBezTo>
                      <a:pt x="668" y="1434"/>
                      <a:pt x="677" y="1435"/>
                      <a:pt x="686" y="1435"/>
                    </a:cubicBezTo>
                    <a:cubicBezTo>
                      <a:pt x="958" y="1435"/>
                      <a:pt x="955" y="1023"/>
                      <a:pt x="677" y="1023"/>
                    </a:cubicBezTo>
                    <a:cubicBezTo>
                      <a:pt x="671" y="1023"/>
                      <a:pt x="665" y="1023"/>
                      <a:pt x="659" y="1023"/>
                    </a:cubicBezTo>
                    <a:lnTo>
                      <a:pt x="420" y="1023"/>
                    </a:lnTo>
                    <a:lnTo>
                      <a:pt x="420" y="222"/>
                    </a:lnTo>
                    <a:cubicBezTo>
                      <a:pt x="435" y="74"/>
                      <a:pt x="327" y="0"/>
                      <a:pt x="2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" name="Google Shape;371;p28"/>
              <p:cNvSpPr/>
              <p:nvPr/>
            </p:nvSpPr>
            <p:spPr>
              <a:xfrm>
                <a:off x="1429418" y="2118267"/>
                <a:ext cx="78974" cy="78712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3006" extrusionOk="0">
                    <a:moveTo>
                      <a:pt x="2605" y="1"/>
                    </a:moveTo>
                    <a:lnTo>
                      <a:pt x="2605" y="249"/>
                    </a:lnTo>
                    <a:lnTo>
                      <a:pt x="2605" y="793"/>
                    </a:lnTo>
                    <a:cubicBezTo>
                      <a:pt x="2596" y="1785"/>
                      <a:pt x="1794" y="2586"/>
                      <a:pt x="802" y="2596"/>
                    </a:cubicBezTo>
                    <a:lnTo>
                      <a:pt x="258" y="2596"/>
                    </a:lnTo>
                    <a:cubicBezTo>
                      <a:pt x="1" y="2615"/>
                      <a:pt x="1" y="2987"/>
                      <a:pt x="258" y="3006"/>
                    </a:cubicBezTo>
                    <a:lnTo>
                      <a:pt x="802" y="3006"/>
                    </a:lnTo>
                    <a:cubicBezTo>
                      <a:pt x="2023" y="3006"/>
                      <a:pt x="3015" y="2014"/>
                      <a:pt x="3015" y="793"/>
                    </a:cubicBezTo>
                    <a:lnTo>
                      <a:pt x="30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" name="Google Shape;372;p28"/>
              <p:cNvSpPr/>
              <p:nvPr/>
            </p:nvSpPr>
            <p:spPr>
              <a:xfrm>
                <a:off x="1497394" y="2077026"/>
                <a:ext cx="21734" cy="4676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786" extrusionOk="0">
                    <a:moveTo>
                      <a:pt x="184" y="1"/>
                    </a:moveTo>
                    <a:cubicBezTo>
                      <a:pt x="78" y="1"/>
                      <a:pt x="0" y="92"/>
                      <a:pt x="9" y="192"/>
                    </a:cubicBezTo>
                    <a:lnTo>
                      <a:pt x="9" y="1595"/>
                    </a:lnTo>
                    <a:cubicBezTo>
                      <a:pt x="9" y="1700"/>
                      <a:pt x="86" y="1786"/>
                      <a:pt x="200" y="1786"/>
                    </a:cubicBezTo>
                    <a:cubicBezTo>
                      <a:pt x="543" y="1786"/>
                      <a:pt x="830" y="1509"/>
                      <a:pt x="830" y="1156"/>
                    </a:cubicBezTo>
                    <a:lnTo>
                      <a:pt x="830" y="631"/>
                    </a:lnTo>
                    <a:cubicBezTo>
                      <a:pt x="830" y="278"/>
                      <a:pt x="543" y="2"/>
                      <a:pt x="200" y="2"/>
                    </a:cubicBezTo>
                    <a:cubicBezTo>
                      <a:pt x="195" y="1"/>
                      <a:pt x="189" y="1"/>
                      <a:pt x="1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" name="Google Shape;373;p28"/>
              <p:cNvSpPr/>
              <p:nvPr/>
            </p:nvSpPr>
            <p:spPr>
              <a:xfrm>
                <a:off x="1419677" y="2180483"/>
                <a:ext cx="22257" cy="22257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50" extrusionOk="0">
                    <a:moveTo>
                      <a:pt x="421" y="0"/>
                    </a:moveTo>
                    <a:cubicBezTo>
                      <a:pt x="192" y="0"/>
                      <a:pt x="1" y="191"/>
                      <a:pt x="1" y="420"/>
                    </a:cubicBezTo>
                    <a:cubicBezTo>
                      <a:pt x="1" y="658"/>
                      <a:pt x="192" y="849"/>
                      <a:pt x="421" y="849"/>
                    </a:cubicBezTo>
                    <a:cubicBezTo>
                      <a:pt x="659" y="849"/>
                      <a:pt x="850" y="658"/>
                      <a:pt x="850" y="420"/>
                    </a:cubicBezTo>
                    <a:cubicBezTo>
                      <a:pt x="850" y="191"/>
                      <a:pt x="659" y="0"/>
                      <a:pt x="4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406" name="Google Shape;406;p28">
            <a:hlinkClick r:id="rId1" action="ppaction://hlinksldjump"/>
          </p:cNvPr>
          <p:cNvSpPr/>
          <p:nvPr/>
        </p:nvSpPr>
        <p:spPr>
          <a:xfrm>
            <a:off x="2783579" y="533882"/>
            <a:ext cx="673800" cy="6738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7" name="Google Shape;407;p28">
            <a:hlinkClick r:id="rId2" action="ppaction://hlinksldjump"/>
          </p:cNvPr>
          <p:cNvSpPr/>
          <p:nvPr/>
        </p:nvSpPr>
        <p:spPr>
          <a:xfrm>
            <a:off x="3171671" y="547928"/>
            <a:ext cx="452700" cy="4554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8" name="Google Shape;408;p28">
            <a:hlinkClick r:id="rId3" action="ppaction://hlinksldjump"/>
          </p:cNvPr>
          <p:cNvSpPr/>
          <p:nvPr/>
        </p:nvSpPr>
        <p:spPr>
          <a:xfrm>
            <a:off x="436412" y="3719652"/>
            <a:ext cx="673800" cy="6738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9" name="Google Shape;262;p28"/>
          <p:cNvGrpSpPr/>
          <p:nvPr/>
        </p:nvGrpSpPr>
        <p:grpSpPr>
          <a:xfrm>
            <a:off x="2669839" y="402687"/>
            <a:ext cx="1513490" cy="1054099"/>
            <a:chOff x="5071700" y="343300"/>
            <a:chExt cx="3291000" cy="2012675"/>
          </a:xfrm>
        </p:grpSpPr>
        <p:sp>
          <p:nvSpPr>
            <p:cNvPr id="160" name="Google Shape;263;p28"/>
            <p:cNvSpPr/>
            <p:nvPr/>
          </p:nvSpPr>
          <p:spPr>
            <a:xfrm>
              <a:off x="5071700" y="355875"/>
              <a:ext cx="3291000" cy="2000100"/>
            </a:xfrm>
            <a:prstGeom prst="roundRect">
              <a:avLst>
                <a:gd name="adj" fmla="val 8931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61" name="Google Shape;264;p28"/>
            <p:cNvGrpSpPr/>
            <p:nvPr/>
          </p:nvGrpSpPr>
          <p:grpSpPr>
            <a:xfrm>
              <a:off x="5071700" y="343300"/>
              <a:ext cx="3291000" cy="392400"/>
              <a:chOff x="-8550475" y="393000"/>
              <a:chExt cx="3291000" cy="392400"/>
            </a:xfrm>
          </p:grpSpPr>
          <p:sp>
            <p:nvSpPr>
              <p:cNvPr id="162" name="Google Shape;265;p28"/>
              <p:cNvSpPr/>
              <p:nvPr/>
            </p:nvSpPr>
            <p:spPr>
              <a:xfrm>
                <a:off x="-8550475" y="393000"/>
                <a:ext cx="32910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" name="Google Shape;266;p28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" name="Google Shape;267;p28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" name="Google Shape;268;p28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66" name="Google Shape;286;p28"/>
          <p:cNvSpPr txBox="1"/>
          <p:nvPr/>
        </p:nvSpPr>
        <p:spPr>
          <a:xfrm flipH="1">
            <a:off x="2684385" y="1265413"/>
            <a:ext cx="1402160" cy="10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1800" b="0" i="0" u="none" strike="noStrike" cap="none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9pPr>
          </a:lstStyle>
          <a:p>
            <a:pPr marL="0" indent="0"/>
            <a:r>
              <a:rPr lang="en-US" sz="1100" dirty="0">
                <a:solidFill>
                  <a:schemeClr val="bg1"/>
                </a:solidFill>
              </a:rPr>
              <a:t> Register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76" name="Google Shape;376;p28"/>
          <p:cNvGrpSpPr/>
          <p:nvPr/>
        </p:nvGrpSpPr>
        <p:grpSpPr>
          <a:xfrm>
            <a:off x="3209505" y="449311"/>
            <a:ext cx="409603" cy="491933"/>
            <a:chOff x="6380244" y="402978"/>
            <a:chExt cx="673800" cy="862488"/>
          </a:xfrm>
        </p:grpSpPr>
        <p:grpSp>
          <p:nvGrpSpPr>
            <p:cNvPr id="377" name="Google Shape;377;p28"/>
            <p:cNvGrpSpPr/>
            <p:nvPr/>
          </p:nvGrpSpPr>
          <p:grpSpPr>
            <a:xfrm>
              <a:off x="6380244" y="402978"/>
              <a:ext cx="673800" cy="862488"/>
              <a:chOff x="6380244" y="402978"/>
              <a:chExt cx="673800" cy="862488"/>
            </a:xfrm>
          </p:grpSpPr>
          <p:sp>
            <p:nvSpPr>
              <p:cNvPr id="378" name="Google Shape;378;p28"/>
              <p:cNvSpPr/>
              <p:nvPr/>
            </p:nvSpPr>
            <p:spPr>
              <a:xfrm>
                <a:off x="6380244" y="591666"/>
                <a:ext cx="673800" cy="6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accent5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379" name="Google Shape;379;p28"/>
              <p:cNvGrpSpPr/>
              <p:nvPr/>
            </p:nvGrpSpPr>
            <p:grpSpPr>
              <a:xfrm>
                <a:off x="6394592" y="402978"/>
                <a:ext cx="645176" cy="276273"/>
                <a:chOff x="7100179" y="2134325"/>
                <a:chExt cx="878627" cy="376239"/>
              </a:xfrm>
            </p:grpSpPr>
            <p:sp>
              <p:nvSpPr>
                <p:cNvPr id="380" name="Google Shape;380;p28"/>
                <p:cNvSpPr/>
                <p:nvPr/>
              </p:nvSpPr>
              <p:spPr>
                <a:xfrm>
                  <a:off x="7100179" y="2399579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81" name="Google Shape;381;p28"/>
                <p:cNvSpPr/>
                <p:nvPr/>
              </p:nvSpPr>
              <p:spPr>
                <a:xfrm>
                  <a:off x="7899306" y="2431064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82" name="Google Shape;382;p28"/>
                <p:cNvSpPr/>
                <p:nvPr/>
              </p:nvSpPr>
              <p:spPr>
                <a:xfrm>
                  <a:off x="7636525" y="2281979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83" name="Google Shape;383;p28"/>
                <p:cNvSpPr/>
                <p:nvPr/>
              </p:nvSpPr>
              <p:spPr>
                <a:xfrm>
                  <a:off x="7422951" y="2134325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84" name="Google Shape;384;p28"/>
                <p:cNvSpPr/>
                <p:nvPr/>
              </p:nvSpPr>
              <p:spPr>
                <a:xfrm>
                  <a:off x="7765636" y="2213824"/>
                  <a:ext cx="20700" cy="207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85" name="Google Shape;385;p28"/>
                <p:cNvSpPr/>
                <p:nvPr/>
              </p:nvSpPr>
              <p:spPr>
                <a:xfrm>
                  <a:off x="7386563" y="2320081"/>
                  <a:ext cx="20700" cy="207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86" name="Google Shape;386;p28"/>
                <p:cNvSpPr/>
                <p:nvPr/>
              </p:nvSpPr>
              <p:spPr>
                <a:xfrm>
                  <a:off x="7216008" y="2261284"/>
                  <a:ext cx="20700" cy="207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387" name="Google Shape;387;p28"/>
            <p:cNvGrpSpPr/>
            <p:nvPr/>
          </p:nvGrpSpPr>
          <p:grpSpPr>
            <a:xfrm>
              <a:off x="6587474" y="743342"/>
              <a:ext cx="259399" cy="370525"/>
              <a:chOff x="1341612" y="3340055"/>
              <a:chExt cx="259399" cy="370525"/>
            </a:xfrm>
          </p:grpSpPr>
          <p:sp>
            <p:nvSpPr>
              <p:cNvPr id="388" name="Google Shape;388;p28"/>
              <p:cNvSpPr/>
              <p:nvPr/>
            </p:nvSpPr>
            <p:spPr>
              <a:xfrm>
                <a:off x="1383954" y="3340055"/>
                <a:ext cx="43615" cy="35664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2382" extrusionOk="0">
                    <a:moveTo>
                      <a:pt x="999" y="0"/>
                    </a:moveTo>
                    <a:cubicBezTo>
                      <a:pt x="452" y="0"/>
                      <a:pt x="11" y="442"/>
                      <a:pt x="11" y="989"/>
                    </a:cubicBezTo>
                    <a:lnTo>
                      <a:pt x="11" y="2019"/>
                    </a:lnTo>
                    <a:cubicBezTo>
                      <a:pt x="0" y="2260"/>
                      <a:pt x="179" y="2381"/>
                      <a:pt x="360" y="2381"/>
                    </a:cubicBezTo>
                    <a:cubicBezTo>
                      <a:pt x="542" y="2381"/>
                      <a:pt x="726" y="2260"/>
                      <a:pt x="726" y="2019"/>
                    </a:cubicBezTo>
                    <a:lnTo>
                      <a:pt x="726" y="989"/>
                    </a:lnTo>
                    <a:cubicBezTo>
                      <a:pt x="726" y="841"/>
                      <a:pt x="852" y="736"/>
                      <a:pt x="999" y="736"/>
                    </a:cubicBezTo>
                    <a:lnTo>
                      <a:pt x="1924" y="736"/>
                    </a:lnTo>
                    <a:cubicBezTo>
                      <a:pt x="2071" y="736"/>
                      <a:pt x="2197" y="841"/>
                      <a:pt x="2197" y="989"/>
                    </a:cubicBezTo>
                    <a:lnTo>
                      <a:pt x="2197" y="2019"/>
                    </a:lnTo>
                    <a:cubicBezTo>
                      <a:pt x="2197" y="2260"/>
                      <a:pt x="2376" y="2381"/>
                      <a:pt x="2555" y="2381"/>
                    </a:cubicBezTo>
                    <a:cubicBezTo>
                      <a:pt x="2733" y="2381"/>
                      <a:pt x="2912" y="2260"/>
                      <a:pt x="2912" y="2019"/>
                    </a:cubicBezTo>
                    <a:lnTo>
                      <a:pt x="2912" y="989"/>
                    </a:lnTo>
                    <a:cubicBezTo>
                      <a:pt x="2912" y="442"/>
                      <a:pt x="2471" y="0"/>
                      <a:pt x="19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9" name="Google Shape;389;p28"/>
              <p:cNvSpPr/>
              <p:nvPr/>
            </p:nvSpPr>
            <p:spPr>
              <a:xfrm>
                <a:off x="1363966" y="3403329"/>
                <a:ext cx="237045" cy="307251"/>
              </a:xfrm>
              <a:custGeom>
                <a:avLst/>
                <a:gdLst/>
                <a:ahLst/>
                <a:cxnLst/>
                <a:rect l="l" t="t" r="r" b="b"/>
                <a:pathLst>
                  <a:path w="15832" h="20521" extrusionOk="0">
                    <a:moveTo>
                      <a:pt x="736" y="0"/>
                    </a:moveTo>
                    <a:cubicBezTo>
                      <a:pt x="337" y="0"/>
                      <a:pt x="0" y="337"/>
                      <a:pt x="0" y="757"/>
                    </a:cubicBezTo>
                    <a:lnTo>
                      <a:pt x="0" y="19763"/>
                    </a:lnTo>
                    <a:cubicBezTo>
                      <a:pt x="0" y="20184"/>
                      <a:pt x="337" y="20520"/>
                      <a:pt x="736" y="20520"/>
                    </a:cubicBezTo>
                    <a:lnTo>
                      <a:pt x="15075" y="20520"/>
                    </a:lnTo>
                    <a:cubicBezTo>
                      <a:pt x="15495" y="20520"/>
                      <a:pt x="15832" y="20184"/>
                      <a:pt x="15832" y="19763"/>
                    </a:cubicBezTo>
                    <a:lnTo>
                      <a:pt x="15832" y="757"/>
                    </a:lnTo>
                    <a:cubicBezTo>
                      <a:pt x="15832" y="337"/>
                      <a:pt x="15495" y="0"/>
                      <a:pt x="15075" y="0"/>
                    </a:cubicBezTo>
                    <a:close/>
                  </a:path>
                </a:pathLst>
              </a:custGeom>
              <a:solidFill>
                <a:srgbClr val="EEF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0" name="Google Shape;390;p28"/>
              <p:cNvSpPr/>
              <p:nvPr/>
            </p:nvSpPr>
            <p:spPr>
              <a:xfrm>
                <a:off x="1341612" y="3371841"/>
                <a:ext cx="237045" cy="306936"/>
              </a:xfrm>
              <a:custGeom>
                <a:avLst/>
                <a:gdLst/>
                <a:ahLst/>
                <a:cxnLst/>
                <a:rect l="l" t="t" r="r" b="b"/>
                <a:pathLst>
                  <a:path w="15832" h="20500" extrusionOk="0">
                    <a:moveTo>
                      <a:pt x="736" y="1"/>
                    </a:moveTo>
                    <a:cubicBezTo>
                      <a:pt x="337" y="1"/>
                      <a:pt x="1" y="337"/>
                      <a:pt x="1" y="737"/>
                    </a:cubicBezTo>
                    <a:lnTo>
                      <a:pt x="1" y="19764"/>
                    </a:lnTo>
                    <a:cubicBezTo>
                      <a:pt x="1" y="20163"/>
                      <a:pt x="337" y="20500"/>
                      <a:pt x="736" y="20500"/>
                    </a:cubicBezTo>
                    <a:lnTo>
                      <a:pt x="15075" y="20500"/>
                    </a:lnTo>
                    <a:cubicBezTo>
                      <a:pt x="15495" y="20500"/>
                      <a:pt x="15832" y="20163"/>
                      <a:pt x="15832" y="19743"/>
                    </a:cubicBezTo>
                    <a:lnTo>
                      <a:pt x="15832" y="737"/>
                    </a:lnTo>
                    <a:cubicBezTo>
                      <a:pt x="15832" y="337"/>
                      <a:pt x="15495" y="1"/>
                      <a:pt x="150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1" name="Google Shape;391;p28"/>
              <p:cNvSpPr/>
              <p:nvPr/>
            </p:nvSpPr>
            <p:spPr>
              <a:xfrm>
                <a:off x="1556303" y="3371841"/>
                <a:ext cx="22354" cy="306936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0500" extrusionOk="0">
                    <a:moveTo>
                      <a:pt x="0" y="1"/>
                    </a:moveTo>
                    <a:lnTo>
                      <a:pt x="0" y="20500"/>
                    </a:lnTo>
                    <a:lnTo>
                      <a:pt x="736" y="20500"/>
                    </a:lnTo>
                    <a:cubicBezTo>
                      <a:pt x="1156" y="20500"/>
                      <a:pt x="1493" y="20163"/>
                      <a:pt x="1493" y="19743"/>
                    </a:cubicBezTo>
                    <a:lnTo>
                      <a:pt x="1493" y="737"/>
                    </a:lnTo>
                    <a:cubicBezTo>
                      <a:pt x="1493" y="337"/>
                      <a:pt x="1156" y="1"/>
                      <a:pt x="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2" name="Google Shape;392;p28"/>
              <p:cNvSpPr/>
              <p:nvPr/>
            </p:nvSpPr>
            <p:spPr>
              <a:xfrm>
                <a:off x="1379387" y="3455583"/>
                <a:ext cx="44708" cy="44708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2986" extrusionOk="0">
                    <a:moveTo>
                      <a:pt x="190" y="0"/>
                    </a:moveTo>
                    <a:cubicBezTo>
                      <a:pt x="85" y="0"/>
                      <a:pt x="0" y="84"/>
                      <a:pt x="0" y="190"/>
                    </a:cubicBezTo>
                    <a:lnTo>
                      <a:pt x="0" y="2797"/>
                    </a:lnTo>
                    <a:cubicBezTo>
                      <a:pt x="0" y="2902"/>
                      <a:pt x="85" y="2986"/>
                      <a:pt x="190" y="2986"/>
                    </a:cubicBezTo>
                    <a:lnTo>
                      <a:pt x="2797" y="2986"/>
                    </a:lnTo>
                    <a:cubicBezTo>
                      <a:pt x="2902" y="2986"/>
                      <a:pt x="2986" y="2902"/>
                      <a:pt x="2986" y="2797"/>
                    </a:cubicBezTo>
                    <a:lnTo>
                      <a:pt x="2986" y="190"/>
                    </a:lnTo>
                    <a:cubicBezTo>
                      <a:pt x="2986" y="84"/>
                      <a:pt x="2902" y="0"/>
                      <a:pt x="27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3" name="Google Shape;393;p28"/>
              <p:cNvSpPr/>
              <p:nvPr/>
            </p:nvSpPr>
            <p:spPr>
              <a:xfrm>
                <a:off x="1379387" y="3527975"/>
                <a:ext cx="44708" cy="44723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2987" extrusionOk="0">
                    <a:moveTo>
                      <a:pt x="190" y="1"/>
                    </a:moveTo>
                    <a:cubicBezTo>
                      <a:pt x="85" y="1"/>
                      <a:pt x="0" y="85"/>
                      <a:pt x="0" y="190"/>
                    </a:cubicBezTo>
                    <a:lnTo>
                      <a:pt x="0" y="2776"/>
                    </a:lnTo>
                    <a:cubicBezTo>
                      <a:pt x="0" y="2881"/>
                      <a:pt x="85" y="2986"/>
                      <a:pt x="190" y="2986"/>
                    </a:cubicBezTo>
                    <a:lnTo>
                      <a:pt x="2797" y="2986"/>
                    </a:lnTo>
                    <a:cubicBezTo>
                      <a:pt x="2902" y="2986"/>
                      <a:pt x="2986" y="2881"/>
                      <a:pt x="2986" y="2776"/>
                    </a:cubicBezTo>
                    <a:lnTo>
                      <a:pt x="2986" y="190"/>
                    </a:lnTo>
                    <a:cubicBezTo>
                      <a:pt x="2986" y="85"/>
                      <a:pt x="2902" y="1"/>
                      <a:pt x="27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4" name="Google Shape;394;p28"/>
              <p:cNvSpPr/>
              <p:nvPr/>
            </p:nvSpPr>
            <p:spPr>
              <a:xfrm>
                <a:off x="1379387" y="3600067"/>
                <a:ext cx="44708" cy="44708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2986" extrusionOk="0">
                    <a:moveTo>
                      <a:pt x="190" y="1"/>
                    </a:moveTo>
                    <a:cubicBezTo>
                      <a:pt x="85" y="1"/>
                      <a:pt x="0" y="85"/>
                      <a:pt x="0" y="211"/>
                    </a:cubicBezTo>
                    <a:lnTo>
                      <a:pt x="0" y="2797"/>
                    </a:lnTo>
                    <a:cubicBezTo>
                      <a:pt x="0" y="2902"/>
                      <a:pt x="85" y="2986"/>
                      <a:pt x="190" y="2986"/>
                    </a:cubicBezTo>
                    <a:lnTo>
                      <a:pt x="2797" y="2986"/>
                    </a:lnTo>
                    <a:cubicBezTo>
                      <a:pt x="2902" y="2986"/>
                      <a:pt x="2986" y="2902"/>
                      <a:pt x="2986" y="2797"/>
                    </a:cubicBezTo>
                    <a:lnTo>
                      <a:pt x="2986" y="211"/>
                    </a:lnTo>
                    <a:cubicBezTo>
                      <a:pt x="2986" y="85"/>
                      <a:pt x="2902" y="1"/>
                      <a:pt x="27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5" name="Google Shape;395;p28"/>
              <p:cNvSpPr/>
              <p:nvPr/>
            </p:nvSpPr>
            <p:spPr>
              <a:xfrm>
                <a:off x="1444233" y="3459041"/>
                <a:ext cx="103894" cy="11035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737" extrusionOk="0">
                    <a:moveTo>
                      <a:pt x="484" y="1"/>
                    </a:moveTo>
                    <a:cubicBezTo>
                      <a:pt x="0" y="1"/>
                      <a:pt x="0" y="736"/>
                      <a:pt x="484" y="736"/>
                    </a:cubicBezTo>
                    <a:lnTo>
                      <a:pt x="6455" y="736"/>
                    </a:lnTo>
                    <a:cubicBezTo>
                      <a:pt x="6939" y="736"/>
                      <a:pt x="6939" y="1"/>
                      <a:pt x="6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6" name="Google Shape;396;p28"/>
              <p:cNvSpPr/>
              <p:nvPr/>
            </p:nvSpPr>
            <p:spPr>
              <a:xfrm>
                <a:off x="1444233" y="3482967"/>
                <a:ext cx="103894" cy="10720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716" extrusionOk="0">
                    <a:moveTo>
                      <a:pt x="484" y="0"/>
                    </a:moveTo>
                    <a:cubicBezTo>
                      <a:pt x="0" y="0"/>
                      <a:pt x="0" y="715"/>
                      <a:pt x="484" y="715"/>
                    </a:cubicBezTo>
                    <a:lnTo>
                      <a:pt x="6455" y="715"/>
                    </a:lnTo>
                    <a:cubicBezTo>
                      <a:pt x="6939" y="715"/>
                      <a:pt x="6939" y="0"/>
                      <a:pt x="64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7" name="Google Shape;397;p28"/>
              <p:cNvSpPr/>
              <p:nvPr/>
            </p:nvSpPr>
            <p:spPr>
              <a:xfrm>
                <a:off x="1444242" y="3531432"/>
                <a:ext cx="103894" cy="10735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717" extrusionOk="0">
                    <a:moveTo>
                      <a:pt x="464" y="1"/>
                    </a:moveTo>
                    <a:cubicBezTo>
                      <a:pt x="1" y="1"/>
                      <a:pt x="7" y="716"/>
                      <a:pt x="484" y="716"/>
                    </a:cubicBezTo>
                    <a:lnTo>
                      <a:pt x="6455" y="716"/>
                    </a:lnTo>
                    <a:cubicBezTo>
                      <a:pt x="6939" y="716"/>
                      <a:pt x="6939" y="1"/>
                      <a:pt x="6455" y="1"/>
                    </a:cubicBezTo>
                    <a:lnTo>
                      <a:pt x="484" y="1"/>
                    </a:lnTo>
                    <a:cubicBezTo>
                      <a:pt x="477" y="1"/>
                      <a:pt x="471" y="1"/>
                      <a:pt x="4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8" name="Google Shape;398;p28"/>
              <p:cNvSpPr/>
              <p:nvPr/>
            </p:nvSpPr>
            <p:spPr>
              <a:xfrm>
                <a:off x="1444233" y="3555359"/>
                <a:ext cx="103894" cy="10720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716" extrusionOk="0">
                    <a:moveTo>
                      <a:pt x="464" y="1"/>
                    </a:moveTo>
                    <a:cubicBezTo>
                      <a:pt x="1" y="1"/>
                      <a:pt x="7" y="716"/>
                      <a:pt x="484" y="716"/>
                    </a:cubicBezTo>
                    <a:lnTo>
                      <a:pt x="6455" y="716"/>
                    </a:lnTo>
                    <a:cubicBezTo>
                      <a:pt x="6939" y="716"/>
                      <a:pt x="6939" y="1"/>
                      <a:pt x="6455" y="1"/>
                    </a:cubicBezTo>
                    <a:lnTo>
                      <a:pt x="484" y="1"/>
                    </a:lnTo>
                    <a:cubicBezTo>
                      <a:pt x="477" y="1"/>
                      <a:pt x="471" y="1"/>
                      <a:pt x="4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9" name="Google Shape;399;p28"/>
              <p:cNvSpPr/>
              <p:nvPr/>
            </p:nvSpPr>
            <p:spPr>
              <a:xfrm>
                <a:off x="1444233" y="3603526"/>
                <a:ext cx="103894" cy="11035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737" extrusionOk="0">
                    <a:moveTo>
                      <a:pt x="484" y="1"/>
                    </a:moveTo>
                    <a:cubicBezTo>
                      <a:pt x="0" y="1"/>
                      <a:pt x="0" y="737"/>
                      <a:pt x="484" y="737"/>
                    </a:cubicBezTo>
                    <a:lnTo>
                      <a:pt x="6455" y="737"/>
                    </a:lnTo>
                    <a:cubicBezTo>
                      <a:pt x="6939" y="737"/>
                      <a:pt x="6939" y="1"/>
                      <a:pt x="6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0" name="Google Shape;400;p28"/>
              <p:cNvSpPr/>
              <p:nvPr/>
            </p:nvSpPr>
            <p:spPr>
              <a:xfrm>
                <a:off x="1444233" y="3627452"/>
                <a:ext cx="103894" cy="11035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737" extrusionOk="0">
                    <a:moveTo>
                      <a:pt x="484" y="1"/>
                    </a:moveTo>
                    <a:cubicBezTo>
                      <a:pt x="0" y="1"/>
                      <a:pt x="0" y="736"/>
                      <a:pt x="484" y="736"/>
                    </a:cubicBezTo>
                    <a:lnTo>
                      <a:pt x="6455" y="736"/>
                    </a:lnTo>
                    <a:cubicBezTo>
                      <a:pt x="6939" y="736"/>
                      <a:pt x="6939" y="1"/>
                      <a:pt x="6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1" name="Google Shape;401;p28"/>
              <p:cNvSpPr/>
              <p:nvPr/>
            </p:nvSpPr>
            <p:spPr>
              <a:xfrm>
                <a:off x="1390183" y="3448845"/>
                <a:ext cx="55413" cy="37087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2477" extrusionOk="0">
                    <a:moveTo>
                      <a:pt x="3156" y="0"/>
                    </a:moveTo>
                    <a:cubicBezTo>
                      <a:pt x="3077" y="0"/>
                      <a:pt x="2995" y="28"/>
                      <a:pt x="2917" y="93"/>
                    </a:cubicBezTo>
                    <a:lnTo>
                      <a:pt x="1130" y="1607"/>
                    </a:lnTo>
                    <a:lnTo>
                      <a:pt x="772" y="1228"/>
                    </a:lnTo>
                    <a:cubicBezTo>
                      <a:pt x="722" y="1155"/>
                      <a:pt x="653" y="1124"/>
                      <a:pt x="580" y="1124"/>
                    </a:cubicBezTo>
                    <a:cubicBezTo>
                      <a:pt x="319" y="1124"/>
                      <a:pt x="0" y="1515"/>
                      <a:pt x="247" y="1712"/>
                    </a:cubicBezTo>
                    <a:lnTo>
                      <a:pt x="856" y="2364"/>
                    </a:lnTo>
                    <a:cubicBezTo>
                      <a:pt x="922" y="2440"/>
                      <a:pt x="1010" y="2477"/>
                      <a:pt x="1103" y="2477"/>
                    </a:cubicBezTo>
                    <a:cubicBezTo>
                      <a:pt x="1189" y="2477"/>
                      <a:pt x="1280" y="2445"/>
                      <a:pt x="1361" y="2385"/>
                    </a:cubicBezTo>
                    <a:lnTo>
                      <a:pt x="3400" y="640"/>
                    </a:lnTo>
                    <a:cubicBezTo>
                      <a:pt x="3701" y="406"/>
                      <a:pt x="3458" y="0"/>
                      <a:pt x="3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2" name="Google Shape;402;p28"/>
              <p:cNvSpPr/>
              <p:nvPr/>
            </p:nvSpPr>
            <p:spPr>
              <a:xfrm>
                <a:off x="1390183" y="3521686"/>
                <a:ext cx="54874" cy="37147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2481" extrusionOk="0">
                    <a:moveTo>
                      <a:pt x="3137" y="0"/>
                    </a:moveTo>
                    <a:cubicBezTo>
                      <a:pt x="3064" y="0"/>
                      <a:pt x="2988" y="25"/>
                      <a:pt x="2917" y="85"/>
                    </a:cubicBezTo>
                    <a:lnTo>
                      <a:pt x="2917" y="106"/>
                    </a:lnTo>
                    <a:lnTo>
                      <a:pt x="1130" y="1619"/>
                    </a:lnTo>
                    <a:lnTo>
                      <a:pt x="772" y="1220"/>
                    </a:lnTo>
                    <a:cubicBezTo>
                      <a:pt x="722" y="1146"/>
                      <a:pt x="653" y="1116"/>
                      <a:pt x="580" y="1116"/>
                    </a:cubicBezTo>
                    <a:cubicBezTo>
                      <a:pt x="319" y="1116"/>
                      <a:pt x="0" y="1506"/>
                      <a:pt x="247" y="1703"/>
                    </a:cubicBezTo>
                    <a:lnTo>
                      <a:pt x="856" y="2355"/>
                    </a:lnTo>
                    <a:cubicBezTo>
                      <a:pt x="927" y="2437"/>
                      <a:pt x="1023" y="2480"/>
                      <a:pt x="1124" y="2480"/>
                    </a:cubicBezTo>
                    <a:cubicBezTo>
                      <a:pt x="1204" y="2480"/>
                      <a:pt x="1286" y="2453"/>
                      <a:pt x="1361" y="2397"/>
                    </a:cubicBezTo>
                    <a:lnTo>
                      <a:pt x="3379" y="652"/>
                    </a:lnTo>
                    <a:cubicBezTo>
                      <a:pt x="3665" y="400"/>
                      <a:pt x="3427" y="0"/>
                      <a:pt x="31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3" name="Google Shape;403;p28"/>
              <p:cNvSpPr/>
              <p:nvPr/>
            </p:nvSpPr>
            <p:spPr>
              <a:xfrm>
                <a:off x="1390183" y="3595216"/>
                <a:ext cx="55413" cy="37267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2489" extrusionOk="0">
                    <a:moveTo>
                      <a:pt x="3155" y="1"/>
                    </a:moveTo>
                    <a:cubicBezTo>
                      <a:pt x="3077" y="1"/>
                      <a:pt x="2995" y="28"/>
                      <a:pt x="2917" y="93"/>
                    </a:cubicBezTo>
                    <a:lnTo>
                      <a:pt x="2917" y="114"/>
                    </a:lnTo>
                    <a:lnTo>
                      <a:pt x="1130" y="1628"/>
                    </a:lnTo>
                    <a:lnTo>
                      <a:pt x="772" y="1229"/>
                    </a:lnTo>
                    <a:cubicBezTo>
                      <a:pt x="722" y="1155"/>
                      <a:pt x="653" y="1125"/>
                      <a:pt x="580" y="1125"/>
                    </a:cubicBezTo>
                    <a:cubicBezTo>
                      <a:pt x="319" y="1125"/>
                      <a:pt x="0" y="1515"/>
                      <a:pt x="247" y="1712"/>
                    </a:cubicBezTo>
                    <a:lnTo>
                      <a:pt x="856" y="2364"/>
                    </a:lnTo>
                    <a:cubicBezTo>
                      <a:pt x="927" y="2446"/>
                      <a:pt x="1023" y="2489"/>
                      <a:pt x="1124" y="2489"/>
                    </a:cubicBezTo>
                    <a:cubicBezTo>
                      <a:pt x="1204" y="2489"/>
                      <a:pt x="1286" y="2462"/>
                      <a:pt x="1361" y="2406"/>
                    </a:cubicBezTo>
                    <a:lnTo>
                      <a:pt x="3400" y="661"/>
                    </a:lnTo>
                    <a:cubicBezTo>
                      <a:pt x="3701" y="410"/>
                      <a:pt x="3458" y="1"/>
                      <a:pt x="31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" name="Google Shape;404;p28"/>
              <p:cNvSpPr/>
              <p:nvPr/>
            </p:nvSpPr>
            <p:spPr>
              <a:xfrm>
                <a:off x="1368682" y="3362409"/>
                <a:ext cx="74309" cy="38734"/>
              </a:xfrm>
              <a:custGeom>
                <a:avLst/>
                <a:gdLst/>
                <a:ahLst/>
                <a:cxnLst/>
                <a:rect l="l" t="t" r="r" b="b"/>
                <a:pathLst>
                  <a:path w="4963" h="2587" extrusionOk="0">
                    <a:moveTo>
                      <a:pt x="736" y="0"/>
                    </a:moveTo>
                    <a:cubicBezTo>
                      <a:pt x="316" y="0"/>
                      <a:pt x="1" y="336"/>
                      <a:pt x="1" y="736"/>
                    </a:cubicBezTo>
                    <a:lnTo>
                      <a:pt x="1" y="2250"/>
                    </a:lnTo>
                    <a:cubicBezTo>
                      <a:pt x="1" y="2439"/>
                      <a:pt x="148" y="2586"/>
                      <a:pt x="337" y="2586"/>
                    </a:cubicBezTo>
                    <a:lnTo>
                      <a:pt x="4626" y="2586"/>
                    </a:lnTo>
                    <a:cubicBezTo>
                      <a:pt x="4815" y="2586"/>
                      <a:pt x="4962" y="2439"/>
                      <a:pt x="4962" y="2250"/>
                    </a:cubicBezTo>
                    <a:lnTo>
                      <a:pt x="4962" y="736"/>
                    </a:lnTo>
                    <a:cubicBezTo>
                      <a:pt x="4962" y="336"/>
                      <a:pt x="4647" y="0"/>
                      <a:pt x="42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" name="Google Shape;405;p28"/>
              <p:cNvSpPr/>
              <p:nvPr/>
            </p:nvSpPr>
            <p:spPr>
              <a:xfrm>
                <a:off x="1409602" y="3362409"/>
                <a:ext cx="33389" cy="38734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587" extrusionOk="0">
                    <a:moveTo>
                      <a:pt x="1" y="0"/>
                    </a:moveTo>
                    <a:cubicBezTo>
                      <a:pt x="400" y="0"/>
                      <a:pt x="737" y="336"/>
                      <a:pt x="737" y="736"/>
                    </a:cubicBezTo>
                    <a:lnTo>
                      <a:pt x="737" y="2250"/>
                    </a:lnTo>
                    <a:cubicBezTo>
                      <a:pt x="737" y="2439"/>
                      <a:pt x="589" y="2586"/>
                      <a:pt x="400" y="2586"/>
                    </a:cubicBezTo>
                    <a:lnTo>
                      <a:pt x="1893" y="2586"/>
                    </a:lnTo>
                    <a:cubicBezTo>
                      <a:pt x="2082" y="2586"/>
                      <a:pt x="2229" y="2439"/>
                      <a:pt x="2229" y="2250"/>
                    </a:cubicBezTo>
                    <a:lnTo>
                      <a:pt x="2229" y="736"/>
                    </a:lnTo>
                    <a:cubicBezTo>
                      <a:pt x="2229" y="336"/>
                      <a:pt x="1893" y="0"/>
                      <a:pt x="14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99" name="Google Shape;407;p28">
            <a:hlinkClick r:id="rId4" action="ppaction://hlinksldjump"/>
          </p:cNvPr>
          <p:cNvSpPr/>
          <p:nvPr/>
        </p:nvSpPr>
        <p:spPr>
          <a:xfrm>
            <a:off x="1434767" y="523646"/>
            <a:ext cx="452700" cy="4554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" name="Google Shape;409;p28">
            <a:hlinkClick r:id="rId1" action="ppaction://hlinksldjump"/>
          </p:cNvPr>
          <p:cNvSpPr/>
          <p:nvPr/>
        </p:nvSpPr>
        <p:spPr>
          <a:xfrm>
            <a:off x="3056300" y="423773"/>
            <a:ext cx="673800" cy="6738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3" name="Google Shape;409;p28">
            <a:hlinkClick r:id="rId2" action="ppaction://hlinksldjump"/>
          </p:cNvPr>
          <p:cNvSpPr/>
          <p:nvPr/>
        </p:nvSpPr>
        <p:spPr>
          <a:xfrm>
            <a:off x="4807799" y="422597"/>
            <a:ext cx="673800" cy="6738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4" name="Google Shape;408;p28">
            <a:hlinkClick r:id="rId3" action="ppaction://hlinksldjump"/>
          </p:cNvPr>
          <p:cNvSpPr/>
          <p:nvPr/>
        </p:nvSpPr>
        <p:spPr>
          <a:xfrm>
            <a:off x="2951303" y="3050952"/>
            <a:ext cx="673800" cy="6738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5" name="Google Shape;408;p28">
            <a:hlinkClick r:id="rId3" action="ppaction://hlinksldjump"/>
          </p:cNvPr>
          <p:cNvSpPr/>
          <p:nvPr/>
        </p:nvSpPr>
        <p:spPr>
          <a:xfrm>
            <a:off x="4796297" y="404507"/>
            <a:ext cx="673800" cy="6738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85" name="Google Shape;262;p28"/>
          <p:cNvGrpSpPr/>
          <p:nvPr/>
        </p:nvGrpSpPr>
        <p:grpSpPr>
          <a:xfrm>
            <a:off x="4337835" y="385615"/>
            <a:ext cx="1513490" cy="1054099"/>
            <a:chOff x="5071700" y="343300"/>
            <a:chExt cx="3291000" cy="2012675"/>
          </a:xfrm>
        </p:grpSpPr>
        <p:sp>
          <p:nvSpPr>
            <p:cNvPr id="486" name="Google Shape;263;p28"/>
            <p:cNvSpPr/>
            <p:nvPr/>
          </p:nvSpPr>
          <p:spPr>
            <a:xfrm>
              <a:off x="5071700" y="355875"/>
              <a:ext cx="3291000" cy="2000100"/>
            </a:xfrm>
            <a:prstGeom prst="roundRect">
              <a:avLst>
                <a:gd name="adj" fmla="val 8931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87" name="Google Shape;264;p28"/>
            <p:cNvGrpSpPr/>
            <p:nvPr/>
          </p:nvGrpSpPr>
          <p:grpSpPr>
            <a:xfrm>
              <a:off x="5071700" y="343300"/>
              <a:ext cx="3291000" cy="392400"/>
              <a:chOff x="-8550475" y="393000"/>
              <a:chExt cx="3291000" cy="392400"/>
            </a:xfrm>
          </p:grpSpPr>
          <p:sp>
            <p:nvSpPr>
              <p:cNvPr id="488" name="Google Shape;265;p28"/>
              <p:cNvSpPr/>
              <p:nvPr/>
            </p:nvSpPr>
            <p:spPr>
              <a:xfrm>
                <a:off x="-8550475" y="393000"/>
                <a:ext cx="32910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" name="Google Shape;266;p28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" name="Google Shape;267;p28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" name="Google Shape;268;p28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492" name="Google Shape;286;p28"/>
          <p:cNvSpPr txBox="1"/>
          <p:nvPr/>
        </p:nvSpPr>
        <p:spPr>
          <a:xfrm flipH="1">
            <a:off x="4352381" y="1248341"/>
            <a:ext cx="1402160" cy="10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1800" b="0" i="0" u="none" strike="noStrike" cap="none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9pPr>
          </a:lstStyle>
          <a:p>
            <a:pPr marL="0" indent="0"/>
            <a:r>
              <a:rPr lang="en-US" sz="1100" dirty="0">
                <a:solidFill>
                  <a:schemeClr val="bg1"/>
                </a:solidFill>
              </a:rPr>
              <a:t> Welcome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3" name="Google Shape;409;p28">
            <a:hlinkClick r:id="rId5" action="ppaction://hlinksldjump"/>
          </p:cNvPr>
          <p:cNvSpPr/>
          <p:nvPr/>
        </p:nvSpPr>
        <p:spPr>
          <a:xfrm>
            <a:off x="4764492" y="409020"/>
            <a:ext cx="673800" cy="6738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94" name="Google Shape;376;p28"/>
          <p:cNvGrpSpPr/>
          <p:nvPr/>
        </p:nvGrpSpPr>
        <p:grpSpPr>
          <a:xfrm>
            <a:off x="4885616" y="437865"/>
            <a:ext cx="409603" cy="491933"/>
            <a:chOff x="6380244" y="402978"/>
            <a:chExt cx="673800" cy="862488"/>
          </a:xfrm>
        </p:grpSpPr>
        <p:grpSp>
          <p:nvGrpSpPr>
            <p:cNvPr id="495" name="Google Shape;377;p28"/>
            <p:cNvGrpSpPr/>
            <p:nvPr/>
          </p:nvGrpSpPr>
          <p:grpSpPr>
            <a:xfrm>
              <a:off x="6380244" y="402978"/>
              <a:ext cx="673800" cy="862488"/>
              <a:chOff x="6380244" y="402978"/>
              <a:chExt cx="673800" cy="862488"/>
            </a:xfrm>
          </p:grpSpPr>
          <p:sp>
            <p:nvSpPr>
              <p:cNvPr id="515" name="Google Shape;378;p28"/>
              <p:cNvSpPr/>
              <p:nvPr/>
            </p:nvSpPr>
            <p:spPr>
              <a:xfrm>
                <a:off x="6380244" y="591666"/>
                <a:ext cx="673800" cy="67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accent5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16" name="Google Shape;379;p28"/>
              <p:cNvGrpSpPr/>
              <p:nvPr/>
            </p:nvGrpSpPr>
            <p:grpSpPr>
              <a:xfrm>
                <a:off x="6394592" y="402978"/>
                <a:ext cx="645176" cy="276273"/>
                <a:chOff x="7100179" y="2134325"/>
                <a:chExt cx="878627" cy="376239"/>
              </a:xfrm>
            </p:grpSpPr>
            <p:sp>
              <p:nvSpPr>
                <p:cNvPr id="517" name="Google Shape;380;p28"/>
                <p:cNvSpPr/>
                <p:nvPr/>
              </p:nvSpPr>
              <p:spPr>
                <a:xfrm>
                  <a:off x="7100179" y="2399579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18" name="Google Shape;381;p28"/>
                <p:cNvSpPr/>
                <p:nvPr/>
              </p:nvSpPr>
              <p:spPr>
                <a:xfrm>
                  <a:off x="7899306" y="2431064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19" name="Google Shape;382;p28"/>
                <p:cNvSpPr/>
                <p:nvPr/>
              </p:nvSpPr>
              <p:spPr>
                <a:xfrm>
                  <a:off x="7636525" y="2281979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20" name="Google Shape;383;p28"/>
                <p:cNvSpPr/>
                <p:nvPr/>
              </p:nvSpPr>
              <p:spPr>
                <a:xfrm>
                  <a:off x="7422951" y="2134325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21" name="Google Shape;384;p28"/>
                <p:cNvSpPr/>
                <p:nvPr/>
              </p:nvSpPr>
              <p:spPr>
                <a:xfrm>
                  <a:off x="7765636" y="2213824"/>
                  <a:ext cx="20700" cy="207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22" name="Google Shape;385;p28"/>
                <p:cNvSpPr/>
                <p:nvPr/>
              </p:nvSpPr>
              <p:spPr>
                <a:xfrm>
                  <a:off x="7386563" y="2320081"/>
                  <a:ext cx="20700" cy="207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23" name="Google Shape;386;p28"/>
                <p:cNvSpPr/>
                <p:nvPr/>
              </p:nvSpPr>
              <p:spPr>
                <a:xfrm>
                  <a:off x="7216008" y="2261284"/>
                  <a:ext cx="20700" cy="207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496" name="Google Shape;387;p28"/>
            <p:cNvGrpSpPr/>
            <p:nvPr/>
          </p:nvGrpSpPr>
          <p:grpSpPr>
            <a:xfrm>
              <a:off x="6614544" y="743342"/>
              <a:ext cx="209975" cy="338722"/>
              <a:chOff x="1368682" y="3340055"/>
              <a:chExt cx="209975" cy="338722"/>
            </a:xfrm>
          </p:grpSpPr>
          <p:sp>
            <p:nvSpPr>
              <p:cNvPr id="497" name="Google Shape;388;p28"/>
              <p:cNvSpPr/>
              <p:nvPr/>
            </p:nvSpPr>
            <p:spPr>
              <a:xfrm>
                <a:off x="1383954" y="3340055"/>
                <a:ext cx="43615" cy="35664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2382" extrusionOk="0">
                    <a:moveTo>
                      <a:pt x="999" y="0"/>
                    </a:moveTo>
                    <a:cubicBezTo>
                      <a:pt x="452" y="0"/>
                      <a:pt x="11" y="442"/>
                      <a:pt x="11" y="989"/>
                    </a:cubicBezTo>
                    <a:lnTo>
                      <a:pt x="11" y="2019"/>
                    </a:lnTo>
                    <a:cubicBezTo>
                      <a:pt x="0" y="2260"/>
                      <a:pt x="179" y="2381"/>
                      <a:pt x="360" y="2381"/>
                    </a:cubicBezTo>
                    <a:cubicBezTo>
                      <a:pt x="542" y="2381"/>
                      <a:pt x="726" y="2260"/>
                      <a:pt x="726" y="2019"/>
                    </a:cubicBezTo>
                    <a:lnTo>
                      <a:pt x="726" y="989"/>
                    </a:lnTo>
                    <a:cubicBezTo>
                      <a:pt x="726" y="841"/>
                      <a:pt x="852" y="736"/>
                      <a:pt x="999" y="736"/>
                    </a:cubicBezTo>
                    <a:lnTo>
                      <a:pt x="1924" y="736"/>
                    </a:lnTo>
                    <a:cubicBezTo>
                      <a:pt x="2071" y="736"/>
                      <a:pt x="2197" y="841"/>
                      <a:pt x="2197" y="989"/>
                    </a:cubicBezTo>
                    <a:lnTo>
                      <a:pt x="2197" y="2019"/>
                    </a:lnTo>
                    <a:cubicBezTo>
                      <a:pt x="2197" y="2260"/>
                      <a:pt x="2376" y="2381"/>
                      <a:pt x="2555" y="2381"/>
                    </a:cubicBezTo>
                    <a:cubicBezTo>
                      <a:pt x="2733" y="2381"/>
                      <a:pt x="2912" y="2260"/>
                      <a:pt x="2912" y="2019"/>
                    </a:cubicBezTo>
                    <a:lnTo>
                      <a:pt x="2912" y="989"/>
                    </a:lnTo>
                    <a:cubicBezTo>
                      <a:pt x="2912" y="442"/>
                      <a:pt x="2471" y="0"/>
                      <a:pt x="19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" name="Google Shape;391;p28"/>
              <p:cNvSpPr/>
              <p:nvPr/>
            </p:nvSpPr>
            <p:spPr>
              <a:xfrm>
                <a:off x="1556303" y="3371841"/>
                <a:ext cx="22354" cy="306936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0500" extrusionOk="0">
                    <a:moveTo>
                      <a:pt x="0" y="1"/>
                    </a:moveTo>
                    <a:lnTo>
                      <a:pt x="0" y="20500"/>
                    </a:lnTo>
                    <a:lnTo>
                      <a:pt x="736" y="20500"/>
                    </a:lnTo>
                    <a:cubicBezTo>
                      <a:pt x="1156" y="20500"/>
                      <a:pt x="1493" y="20163"/>
                      <a:pt x="1493" y="19743"/>
                    </a:cubicBezTo>
                    <a:lnTo>
                      <a:pt x="1493" y="737"/>
                    </a:lnTo>
                    <a:cubicBezTo>
                      <a:pt x="1493" y="337"/>
                      <a:pt x="1156" y="1"/>
                      <a:pt x="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" name="Google Shape;392;p28"/>
              <p:cNvSpPr/>
              <p:nvPr/>
            </p:nvSpPr>
            <p:spPr>
              <a:xfrm>
                <a:off x="1379387" y="3455583"/>
                <a:ext cx="44708" cy="44708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2986" extrusionOk="0">
                    <a:moveTo>
                      <a:pt x="190" y="0"/>
                    </a:moveTo>
                    <a:cubicBezTo>
                      <a:pt x="85" y="0"/>
                      <a:pt x="0" y="84"/>
                      <a:pt x="0" y="190"/>
                    </a:cubicBezTo>
                    <a:lnTo>
                      <a:pt x="0" y="2797"/>
                    </a:lnTo>
                    <a:cubicBezTo>
                      <a:pt x="0" y="2902"/>
                      <a:pt x="85" y="2986"/>
                      <a:pt x="190" y="2986"/>
                    </a:cubicBezTo>
                    <a:lnTo>
                      <a:pt x="2797" y="2986"/>
                    </a:lnTo>
                    <a:cubicBezTo>
                      <a:pt x="2902" y="2986"/>
                      <a:pt x="2986" y="2902"/>
                      <a:pt x="2986" y="2797"/>
                    </a:cubicBezTo>
                    <a:lnTo>
                      <a:pt x="2986" y="190"/>
                    </a:lnTo>
                    <a:cubicBezTo>
                      <a:pt x="2986" y="84"/>
                      <a:pt x="2902" y="0"/>
                      <a:pt x="27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" name="Google Shape;393;p28"/>
              <p:cNvSpPr/>
              <p:nvPr/>
            </p:nvSpPr>
            <p:spPr>
              <a:xfrm>
                <a:off x="1379387" y="3527975"/>
                <a:ext cx="44708" cy="44723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2987" extrusionOk="0">
                    <a:moveTo>
                      <a:pt x="190" y="1"/>
                    </a:moveTo>
                    <a:cubicBezTo>
                      <a:pt x="85" y="1"/>
                      <a:pt x="0" y="85"/>
                      <a:pt x="0" y="190"/>
                    </a:cubicBezTo>
                    <a:lnTo>
                      <a:pt x="0" y="2776"/>
                    </a:lnTo>
                    <a:cubicBezTo>
                      <a:pt x="0" y="2881"/>
                      <a:pt x="85" y="2986"/>
                      <a:pt x="190" y="2986"/>
                    </a:cubicBezTo>
                    <a:lnTo>
                      <a:pt x="2797" y="2986"/>
                    </a:lnTo>
                    <a:cubicBezTo>
                      <a:pt x="2902" y="2986"/>
                      <a:pt x="2986" y="2881"/>
                      <a:pt x="2986" y="2776"/>
                    </a:cubicBezTo>
                    <a:lnTo>
                      <a:pt x="2986" y="190"/>
                    </a:lnTo>
                    <a:cubicBezTo>
                      <a:pt x="2986" y="85"/>
                      <a:pt x="2902" y="1"/>
                      <a:pt x="27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" name="Google Shape;394;p28"/>
              <p:cNvSpPr/>
              <p:nvPr/>
            </p:nvSpPr>
            <p:spPr>
              <a:xfrm>
                <a:off x="1379387" y="3600067"/>
                <a:ext cx="44708" cy="44708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2986" extrusionOk="0">
                    <a:moveTo>
                      <a:pt x="190" y="1"/>
                    </a:moveTo>
                    <a:cubicBezTo>
                      <a:pt x="85" y="1"/>
                      <a:pt x="0" y="85"/>
                      <a:pt x="0" y="211"/>
                    </a:cubicBezTo>
                    <a:lnTo>
                      <a:pt x="0" y="2797"/>
                    </a:lnTo>
                    <a:cubicBezTo>
                      <a:pt x="0" y="2902"/>
                      <a:pt x="85" y="2986"/>
                      <a:pt x="190" y="2986"/>
                    </a:cubicBezTo>
                    <a:lnTo>
                      <a:pt x="2797" y="2986"/>
                    </a:lnTo>
                    <a:cubicBezTo>
                      <a:pt x="2902" y="2986"/>
                      <a:pt x="2986" y="2902"/>
                      <a:pt x="2986" y="2797"/>
                    </a:cubicBezTo>
                    <a:lnTo>
                      <a:pt x="2986" y="211"/>
                    </a:lnTo>
                    <a:cubicBezTo>
                      <a:pt x="2986" y="85"/>
                      <a:pt x="2902" y="1"/>
                      <a:pt x="27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5" name="Google Shape;396;p28"/>
              <p:cNvSpPr/>
              <p:nvPr/>
            </p:nvSpPr>
            <p:spPr>
              <a:xfrm>
                <a:off x="1444233" y="3482967"/>
                <a:ext cx="103894" cy="10720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716" extrusionOk="0">
                    <a:moveTo>
                      <a:pt x="484" y="0"/>
                    </a:moveTo>
                    <a:cubicBezTo>
                      <a:pt x="0" y="0"/>
                      <a:pt x="0" y="715"/>
                      <a:pt x="484" y="715"/>
                    </a:cubicBezTo>
                    <a:lnTo>
                      <a:pt x="6455" y="715"/>
                    </a:lnTo>
                    <a:cubicBezTo>
                      <a:pt x="6939" y="715"/>
                      <a:pt x="6939" y="0"/>
                      <a:pt x="64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6" name="Google Shape;397;p28"/>
              <p:cNvSpPr/>
              <p:nvPr/>
            </p:nvSpPr>
            <p:spPr>
              <a:xfrm>
                <a:off x="1444242" y="3531432"/>
                <a:ext cx="103894" cy="10735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717" extrusionOk="0">
                    <a:moveTo>
                      <a:pt x="464" y="1"/>
                    </a:moveTo>
                    <a:cubicBezTo>
                      <a:pt x="1" y="1"/>
                      <a:pt x="7" y="716"/>
                      <a:pt x="484" y="716"/>
                    </a:cubicBezTo>
                    <a:lnTo>
                      <a:pt x="6455" y="716"/>
                    </a:lnTo>
                    <a:cubicBezTo>
                      <a:pt x="6939" y="716"/>
                      <a:pt x="6939" y="1"/>
                      <a:pt x="6455" y="1"/>
                    </a:cubicBezTo>
                    <a:lnTo>
                      <a:pt x="484" y="1"/>
                    </a:lnTo>
                    <a:cubicBezTo>
                      <a:pt x="477" y="1"/>
                      <a:pt x="471" y="1"/>
                      <a:pt x="4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7" name="Google Shape;398;p28"/>
              <p:cNvSpPr/>
              <p:nvPr/>
            </p:nvSpPr>
            <p:spPr>
              <a:xfrm>
                <a:off x="1444233" y="3555359"/>
                <a:ext cx="103894" cy="10720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716" extrusionOk="0">
                    <a:moveTo>
                      <a:pt x="464" y="1"/>
                    </a:moveTo>
                    <a:cubicBezTo>
                      <a:pt x="1" y="1"/>
                      <a:pt x="7" y="716"/>
                      <a:pt x="484" y="716"/>
                    </a:cubicBezTo>
                    <a:lnTo>
                      <a:pt x="6455" y="716"/>
                    </a:lnTo>
                    <a:cubicBezTo>
                      <a:pt x="6939" y="716"/>
                      <a:pt x="6939" y="1"/>
                      <a:pt x="6455" y="1"/>
                    </a:cubicBezTo>
                    <a:lnTo>
                      <a:pt x="484" y="1"/>
                    </a:lnTo>
                    <a:cubicBezTo>
                      <a:pt x="477" y="1"/>
                      <a:pt x="471" y="1"/>
                      <a:pt x="4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8" name="Google Shape;399;p28"/>
              <p:cNvSpPr/>
              <p:nvPr/>
            </p:nvSpPr>
            <p:spPr>
              <a:xfrm>
                <a:off x="1444233" y="3603526"/>
                <a:ext cx="103894" cy="11035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737" extrusionOk="0">
                    <a:moveTo>
                      <a:pt x="484" y="1"/>
                    </a:moveTo>
                    <a:cubicBezTo>
                      <a:pt x="0" y="1"/>
                      <a:pt x="0" y="737"/>
                      <a:pt x="484" y="737"/>
                    </a:cubicBezTo>
                    <a:lnTo>
                      <a:pt x="6455" y="737"/>
                    </a:lnTo>
                    <a:cubicBezTo>
                      <a:pt x="6939" y="737"/>
                      <a:pt x="6939" y="1"/>
                      <a:pt x="6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9" name="Google Shape;400;p28"/>
              <p:cNvSpPr/>
              <p:nvPr/>
            </p:nvSpPr>
            <p:spPr>
              <a:xfrm>
                <a:off x="1444233" y="3627452"/>
                <a:ext cx="103894" cy="11035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737" extrusionOk="0">
                    <a:moveTo>
                      <a:pt x="484" y="1"/>
                    </a:moveTo>
                    <a:cubicBezTo>
                      <a:pt x="0" y="1"/>
                      <a:pt x="0" y="736"/>
                      <a:pt x="484" y="736"/>
                    </a:cubicBezTo>
                    <a:lnTo>
                      <a:pt x="6455" y="736"/>
                    </a:lnTo>
                    <a:cubicBezTo>
                      <a:pt x="6939" y="736"/>
                      <a:pt x="6939" y="1"/>
                      <a:pt x="6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0" name="Google Shape;401;p28"/>
              <p:cNvSpPr/>
              <p:nvPr/>
            </p:nvSpPr>
            <p:spPr>
              <a:xfrm>
                <a:off x="1390183" y="3448845"/>
                <a:ext cx="55413" cy="37087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2477" extrusionOk="0">
                    <a:moveTo>
                      <a:pt x="3156" y="0"/>
                    </a:moveTo>
                    <a:cubicBezTo>
                      <a:pt x="3077" y="0"/>
                      <a:pt x="2995" y="28"/>
                      <a:pt x="2917" y="93"/>
                    </a:cubicBezTo>
                    <a:lnTo>
                      <a:pt x="1130" y="1607"/>
                    </a:lnTo>
                    <a:lnTo>
                      <a:pt x="772" y="1228"/>
                    </a:lnTo>
                    <a:cubicBezTo>
                      <a:pt x="722" y="1155"/>
                      <a:pt x="653" y="1124"/>
                      <a:pt x="580" y="1124"/>
                    </a:cubicBezTo>
                    <a:cubicBezTo>
                      <a:pt x="319" y="1124"/>
                      <a:pt x="0" y="1515"/>
                      <a:pt x="247" y="1712"/>
                    </a:cubicBezTo>
                    <a:lnTo>
                      <a:pt x="856" y="2364"/>
                    </a:lnTo>
                    <a:cubicBezTo>
                      <a:pt x="922" y="2440"/>
                      <a:pt x="1010" y="2477"/>
                      <a:pt x="1103" y="2477"/>
                    </a:cubicBezTo>
                    <a:cubicBezTo>
                      <a:pt x="1189" y="2477"/>
                      <a:pt x="1280" y="2445"/>
                      <a:pt x="1361" y="2385"/>
                    </a:cubicBezTo>
                    <a:lnTo>
                      <a:pt x="3400" y="640"/>
                    </a:lnTo>
                    <a:cubicBezTo>
                      <a:pt x="3701" y="406"/>
                      <a:pt x="3458" y="0"/>
                      <a:pt x="3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1" name="Google Shape;402;p28"/>
              <p:cNvSpPr/>
              <p:nvPr/>
            </p:nvSpPr>
            <p:spPr>
              <a:xfrm>
                <a:off x="1390183" y="3521686"/>
                <a:ext cx="54874" cy="37147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2481" extrusionOk="0">
                    <a:moveTo>
                      <a:pt x="3137" y="0"/>
                    </a:moveTo>
                    <a:cubicBezTo>
                      <a:pt x="3064" y="0"/>
                      <a:pt x="2988" y="25"/>
                      <a:pt x="2917" y="85"/>
                    </a:cubicBezTo>
                    <a:lnTo>
                      <a:pt x="2917" y="106"/>
                    </a:lnTo>
                    <a:lnTo>
                      <a:pt x="1130" y="1619"/>
                    </a:lnTo>
                    <a:lnTo>
                      <a:pt x="772" y="1220"/>
                    </a:lnTo>
                    <a:cubicBezTo>
                      <a:pt x="722" y="1146"/>
                      <a:pt x="653" y="1116"/>
                      <a:pt x="580" y="1116"/>
                    </a:cubicBezTo>
                    <a:cubicBezTo>
                      <a:pt x="319" y="1116"/>
                      <a:pt x="0" y="1506"/>
                      <a:pt x="247" y="1703"/>
                    </a:cubicBezTo>
                    <a:lnTo>
                      <a:pt x="856" y="2355"/>
                    </a:lnTo>
                    <a:cubicBezTo>
                      <a:pt x="927" y="2437"/>
                      <a:pt x="1023" y="2480"/>
                      <a:pt x="1124" y="2480"/>
                    </a:cubicBezTo>
                    <a:cubicBezTo>
                      <a:pt x="1204" y="2480"/>
                      <a:pt x="1286" y="2453"/>
                      <a:pt x="1361" y="2397"/>
                    </a:cubicBezTo>
                    <a:lnTo>
                      <a:pt x="3379" y="652"/>
                    </a:lnTo>
                    <a:cubicBezTo>
                      <a:pt x="3665" y="400"/>
                      <a:pt x="3427" y="0"/>
                      <a:pt x="31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2" name="Google Shape;403;p28"/>
              <p:cNvSpPr/>
              <p:nvPr/>
            </p:nvSpPr>
            <p:spPr>
              <a:xfrm>
                <a:off x="1390183" y="3595216"/>
                <a:ext cx="55413" cy="37267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2489" extrusionOk="0">
                    <a:moveTo>
                      <a:pt x="3155" y="1"/>
                    </a:moveTo>
                    <a:cubicBezTo>
                      <a:pt x="3077" y="1"/>
                      <a:pt x="2995" y="28"/>
                      <a:pt x="2917" y="93"/>
                    </a:cubicBezTo>
                    <a:lnTo>
                      <a:pt x="2917" y="114"/>
                    </a:lnTo>
                    <a:lnTo>
                      <a:pt x="1130" y="1628"/>
                    </a:lnTo>
                    <a:lnTo>
                      <a:pt x="772" y="1229"/>
                    </a:lnTo>
                    <a:cubicBezTo>
                      <a:pt x="722" y="1155"/>
                      <a:pt x="653" y="1125"/>
                      <a:pt x="580" y="1125"/>
                    </a:cubicBezTo>
                    <a:cubicBezTo>
                      <a:pt x="319" y="1125"/>
                      <a:pt x="0" y="1515"/>
                      <a:pt x="247" y="1712"/>
                    </a:cubicBezTo>
                    <a:lnTo>
                      <a:pt x="856" y="2364"/>
                    </a:lnTo>
                    <a:cubicBezTo>
                      <a:pt x="927" y="2446"/>
                      <a:pt x="1023" y="2489"/>
                      <a:pt x="1124" y="2489"/>
                    </a:cubicBezTo>
                    <a:cubicBezTo>
                      <a:pt x="1204" y="2489"/>
                      <a:pt x="1286" y="2462"/>
                      <a:pt x="1361" y="2406"/>
                    </a:cubicBezTo>
                    <a:lnTo>
                      <a:pt x="3400" y="661"/>
                    </a:lnTo>
                    <a:cubicBezTo>
                      <a:pt x="3701" y="410"/>
                      <a:pt x="3458" y="1"/>
                      <a:pt x="31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3" name="Google Shape;404;p28"/>
              <p:cNvSpPr/>
              <p:nvPr/>
            </p:nvSpPr>
            <p:spPr>
              <a:xfrm>
                <a:off x="1368682" y="3362409"/>
                <a:ext cx="74309" cy="38734"/>
              </a:xfrm>
              <a:custGeom>
                <a:avLst/>
                <a:gdLst/>
                <a:ahLst/>
                <a:cxnLst/>
                <a:rect l="l" t="t" r="r" b="b"/>
                <a:pathLst>
                  <a:path w="4963" h="2587" extrusionOk="0">
                    <a:moveTo>
                      <a:pt x="736" y="0"/>
                    </a:moveTo>
                    <a:cubicBezTo>
                      <a:pt x="316" y="0"/>
                      <a:pt x="1" y="336"/>
                      <a:pt x="1" y="736"/>
                    </a:cubicBezTo>
                    <a:lnTo>
                      <a:pt x="1" y="2250"/>
                    </a:lnTo>
                    <a:cubicBezTo>
                      <a:pt x="1" y="2439"/>
                      <a:pt x="148" y="2586"/>
                      <a:pt x="337" y="2586"/>
                    </a:cubicBezTo>
                    <a:lnTo>
                      <a:pt x="4626" y="2586"/>
                    </a:lnTo>
                    <a:cubicBezTo>
                      <a:pt x="4815" y="2586"/>
                      <a:pt x="4962" y="2439"/>
                      <a:pt x="4962" y="2250"/>
                    </a:cubicBezTo>
                    <a:lnTo>
                      <a:pt x="4962" y="736"/>
                    </a:lnTo>
                    <a:cubicBezTo>
                      <a:pt x="4962" y="336"/>
                      <a:pt x="4647" y="0"/>
                      <a:pt x="42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4" name="Google Shape;405;p28"/>
              <p:cNvSpPr/>
              <p:nvPr/>
            </p:nvSpPr>
            <p:spPr>
              <a:xfrm>
                <a:off x="1409602" y="3362409"/>
                <a:ext cx="33389" cy="38734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587" extrusionOk="0">
                    <a:moveTo>
                      <a:pt x="1" y="0"/>
                    </a:moveTo>
                    <a:cubicBezTo>
                      <a:pt x="400" y="0"/>
                      <a:pt x="737" y="336"/>
                      <a:pt x="737" y="736"/>
                    </a:cubicBezTo>
                    <a:lnTo>
                      <a:pt x="737" y="2250"/>
                    </a:lnTo>
                    <a:cubicBezTo>
                      <a:pt x="737" y="2439"/>
                      <a:pt x="589" y="2586"/>
                      <a:pt x="400" y="2586"/>
                    </a:cubicBezTo>
                    <a:lnTo>
                      <a:pt x="1893" y="2586"/>
                    </a:lnTo>
                    <a:cubicBezTo>
                      <a:pt x="2082" y="2586"/>
                      <a:pt x="2229" y="2439"/>
                      <a:pt x="2229" y="2250"/>
                    </a:cubicBezTo>
                    <a:lnTo>
                      <a:pt x="2229" y="736"/>
                    </a:lnTo>
                    <a:cubicBezTo>
                      <a:pt x="2229" y="336"/>
                      <a:pt x="1893" y="0"/>
                      <a:pt x="14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24" name="Google Shape;11731;p78"/>
          <p:cNvGrpSpPr/>
          <p:nvPr/>
        </p:nvGrpSpPr>
        <p:grpSpPr>
          <a:xfrm>
            <a:off x="4927308" y="563446"/>
            <a:ext cx="359232" cy="323018"/>
            <a:chOff x="2635237" y="2431780"/>
            <a:chExt cx="359232" cy="323018"/>
          </a:xfrm>
        </p:grpSpPr>
        <p:sp>
          <p:nvSpPr>
            <p:cNvPr id="525" name="Google Shape;11732;p78"/>
            <p:cNvSpPr/>
            <p:nvPr/>
          </p:nvSpPr>
          <p:spPr>
            <a:xfrm>
              <a:off x="2769121" y="2696328"/>
              <a:ext cx="44253" cy="40482"/>
            </a:xfrm>
            <a:custGeom>
              <a:avLst/>
              <a:gdLst/>
              <a:ahLst/>
              <a:cxnLst/>
              <a:rect l="l" t="t" r="r" b="b"/>
              <a:pathLst>
                <a:path w="1690" h="1546" extrusionOk="0">
                  <a:moveTo>
                    <a:pt x="344" y="0"/>
                  </a:moveTo>
                  <a:lnTo>
                    <a:pt x="1" y="1546"/>
                  </a:lnTo>
                  <a:lnTo>
                    <a:pt x="1689" y="1546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rgbClr val="395169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11733;p78"/>
            <p:cNvSpPr/>
            <p:nvPr/>
          </p:nvSpPr>
          <p:spPr>
            <a:xfrm>
              <a:off x="2738903" y="2733039"/>
              <a:ext cx="104688" cy="21760"/>
            </a:xfrm>
            <a:custGeom>
              <a:avLst/>
              <a:gdLst/>
              <a:ahLst/>
              <a:cxnLst/>
              <a:rect l="l" t="t" r="r" b="b"/>
              <a:pathLst>
                <a:path w="3998" h="831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611"/>
                  </a:lnTo>
                  <a:cubicBezTo>
                    <a:pt x="0" y="725"/>
                    <a:pt x="96" y="830"/>
                    <a:pt x="220" y="830"/>
                  </a:cubicBezTo>
                  <a:lnTo>
                    <a:pt x="3778" y="830"/>
                  </a:lnTo>
                  <a:cubicBezTo>
                    <a:pt x="3902" y="830"/>
                    <a:pt x="3997" y="725"/>
                    <a:pt x="3997" y="611"/>
                  </a:cubicBezTo>
                  <a:lnTo>
                    <a:pt x="3997" y="220"/>
                  </a:lnTo>
                  <a:cubicBezTo>
                    <a:pt x="3997" y="96"/>
                    <a:pt x="3902" y="0"/>
                    <a:pt x="3778" y="0"/>
                  </a:cubicBezTo>
                  <a:close/>
                </a:path>
              </a:pathLst>
            </a:custGeom>
            <a:solidFill>
              <a:srgbClr val="53687D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11734;p78"/>
            <p:cNvSpPr/>
            <p:nvPr/>
          </p:nvSpPr>
          <p:spPr>
            <a:xfrm>
              <a:off x="2635237" y="2498212"/>
              <a:ext cx="312020" cy="203876"/>
            </a:xfrm>
            <a:custGeom>
              <a:avLst/>
              <a:gdLst/>
              <a:ahLst/>
              <a:cxnLst/>
              <a:rect l="l" t="t" r="r" b="b"/>
              <a:pathLst>
                <a:path w="11916" h="7786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7566"/>
                  </a:lnTo>
                  <a:cubicBezTo>
                    <a:pt x="0" y="7681"/>
                    <a:pt x="105" y="7785"/>
                    <a:pt x="229" y="7785"/>
                  </a:cubicBezTo>
                  <a:lnTo>
                    <a:pt x="11687" y="7785"/>
                  </a:lnTo>
                  <a:cubicBezTo>
                    <a:pt x="11811" y="7785"/>
                    <a:pt x="11916" y="7681"/>
                    <a:pt x="11916" y="7566"/>
                  </a:cubicBezTo>
                  <a:lnTo>
                    <a:pt x="11916" y="220"/>
                  </a:lnTo>
                  <a:cubicBezTo>
                    <a:pt x="11916" y="96"/>
                    <a:pt x="11811" y="1"/>
                    <a:pt x="11687" y="1"/>
                  </a:cubicBezTo>
                  <a:close/>
                </a:path>
              </a:pathLst>
            </a:custGeom>
            <a:solidFill>
              <a:srgbClr val="53687D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11735;p78"/>
            <p:cNvSpPr/>
            <p:nvPr/>
          </p:nvSpPr>
          <p:spPr>
            <a:xfrm>
              <a:off x="2845555" y="2498212"/>
              <a:ext cx="101703" cy="84211"/>
            </a:xfrm>
            <a:custGeom>
              <a:avLst/>
              <a:gdLst/>
              <a:ahLst/>
              <a:cxnLst/>
              <a:rect l="l" t="t" r="r" b="b"/>
              <a:pathLst>
                <a:path w="3884" h="3216" extrusionOk="0">
                  <a:moveTo>
                    <a:pt x="20" y="1"/>
                  </a:moveTo>
                  <a:lnTo>
                    <a:pt x="20" y="68"/>
                  </a:lnTo>
                  <a:cubicBezTo>
                    <a:pt x="1" y="1794"/>
                    <a:pt x="1394" y="3206"/>
                    <a:pt x="3120" y="3216"/>
                  </a:cubicBezTo>
                  <a:cubicBezTo>
                    <a:pt x="3378" y="3216"/>
                    <a:pt x="3626" y="3178"/>
                    <a:pt x="3884" y="3120"/>
                  </a:cubicBezTo>
                  <a:lnTo>
                    <a:pt x="3884" y="220"/>
                  </a:lnTo>
                  <a:cubicBezTo>
                    <a:pt x="3874" y="96"/>
                    <a:pt x="3779" y="1"/>
                    <a:pt x="3655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11736;p78"/>
            <p:cNvSpPr/>
            <p:nvPr/>
          </p:nvSpPr>
          <p:spPr>
            <a:xfrm>
              <a:off x="2635472" y="2687582"/>
              <a:ext cx="311523" cy="14506"/>
            </a:xfrm>
            <a:custGeom>
              <a:avLst/>
              <a:gdLst/>
              <a:ahLst/>
              <a:cxnLst/>
              <a:rect l="l" t="t" r="r" b="b"/>
              <a:pathLst>
                <a:path w="11897" h="554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449"/>
                    <a:pt x="96" y="553"/>
                    <a:pt x="220" y="553"/>
                  </a:cubicBezTo>
                  <a:lnTo>
                    <a:pt x="11678" y="553"/>
                  </a:lnTo>
                  <a:cubicBezTo>
                    <a:pt x="11802" y="553"/>
                    <a:pt x="11897" y="449"/>
                    <a:pt x="11897" y="334"/>
                  </a:cubicBezTo>
                  <a:lnTo>
                    <a:pt x="11897" y="0"/>
                  </a:lnTo>
                  <a:close/>
                </a:path>
              </a:pathLst>
            </a:custGeom>
            <a:solidFill>
              <a:srgbClr val="203B56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11737;p78">
              <a:hlinkClick r:id="rId5" action="ppaction://hlinksldjump"/>
            </p:cNvPr>
            <p:cNvSpPr/>
            <p:nvPr/>
          </p:nvSpPr>
          <p:spPr>
            <a:xfrm>
              <a:off x="2655216" y="2517196"/>
              <a:ext cx="272062" cy="151166"/>
            </a:xfrm>
            <a:custGeom>
              <a:avLst/>
              <a:gdLst/>
              <a:ahLst/>
              <a:cxnLst/>
              <a:rect l="l" t="t" r="r" b="b"/>
              <a:pathLst>
                <a:path w="10390" h="5773" extrusionOk="0">
                  <a:moveTo>
                    <a:pt x="220" y="1"/>
                  </a:moveTo>
                  <a:cubicBezTo>
                    <a:pt x="105" y="1"/>
                    <a:pt x="0" y="106"/>
                    <a:pt x="0" y="220"/>
                  </a:cubicBezTo>
                  <a:lnTo>
                    <a:pt x="0" y="5553"/>
                  </a:lnTo>
                  <a:cubicBezTo>
                    <a:pt x="0" y="5677"/>
                    <a:pt x="105" y="5773"/>
                    <a:pt x="220" y="5773"/>
                  </a:cubicBezTo>
                  <a:lnTo>
                    <a:pt x="10389" y="5773"/>
                  </a:lnTo>
                  <a:lnTo>
                    <a:pt x="10389" y="220"/>
                  </a:lnTo>
                  <a:cubicBezTo>
                    <a:pt x="10389" y="106"/>
                    <a:pt x="10284" y="1"/>
                    <a:pt x="10170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11738;p78"/>
            <p:cNvSpPr/>
            <p:nvPr/>
          </p:nvSpPr>
          <p:spPr>
            <a:xfrm>
              <a:off x="2847807" y="2517196"/>
              <a:ext cx="79471" cy="65227"/>
            </a:xfrm>
            <a:custGeom>
              <a:avLst/>
              <a:gdLst/>
              <a:ahLst/>
              <a:cxnLst/>
              <a:rect l="l" t="t" r="r" b="b"/>
              <a:pathLst>
                <a:path w="3035" h="2491" extrusionOk="0">
                  <a:moveTo>
                    <a:pt x="1" y="1"/>
                  </a:moveTo>
                  <a:cubicBezTo>
                    <a:pt x="296" y="1441"/>
                    <a:pt x="1565" y="2481"/>
                    <a:pt x="3034" y="2491"/>
                  </a:cubicBezTo>
                  <a:lnTo>
                    <a:pt x="3034" y="220"/>
                  </a:lnTo>
                  <a:cubicBezTo>
                    <a:pt x="3034" y="106"/>
                    <a:pt x="2929" y="1"/>
                    <a:pt x="281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11739;p78"/>
            <p:cNvSpPr/>
            <p:nvPr/>
          </p:nvSpPr>
          <p:spPr>
            <a:xfrm>
              <a:off x="2655216" y="2517196"/>
              <a:ext cx="272062" cy="151166"/>
            </a:xfrm>
            <a:custGeom>
              <a:avLst/>
              <a:gdLst/>
              <a:ahLst/>
              <a:cxnLst/>
              <a:rect l="l" t="t" r="r" b="b"/>
              <a:pathLst>
                <a:path w="10390" h="5773" extrusionOk="0">
                  <a:moveTo>
                    <a:pt x="229" y="1"/>
                  </a:moveTo>
                  <a:cubicBezTo>
                    <a:pt x="105" y="1"/>
                    <a:pt x="0" y="106"/>
                    <a:pt x="0" y="220"/>
                  </a:cubicBezTo>
                  <a:lnTo>
                    <a:pt x="0" y="5553"/>
                  </a:lnTo>
                  <a:cubicBezTo>
                    <a:pt x="0" y="5677"/>
                    <a:pt x="105" y="5773"/>
                    <a:pt x="229" y="5773"/>
                  </a:cubicBezTo>
                  <a:lnTo>
                    <a:pt x="10170" y="5773"/>
                  </a:lnTo>
                  <a:cubicBezTo>
                    <a:pt x="10284" y="5773"/>
                    <a:pt x="10389" y="5677"/>
                    <a:pt x="10389" y="5553"/>
                  </a:cubicBezTo>
                  <a:lnTo>
                    <a:pt x="10389" y="5191"/>
                  </a:lnTo>
                  <a:lnTo>
                    <a:pt x="611" y="5191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CDD7DF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11740;p78"/>
            <p:cNvSpPr/>
            <p:nvPr/>
          </p:nvSpPr>
          <p:spPr>
            <a:xfrm>
              <a:off x="2770378" y="2678836"/>
              <a:ext cx="41739" cy="10762"/>
            </a:xfrm>
            <a:custGeom>
              <a:avLst/>
              <a:gdLst/>
              <a:ahLst/>
              <a:cxnLst/>
              <a:rect l="l" t="t" r="r" b="b"/>
              <a:pathLst>
                <a:path w="1594" h="411" extrusionOk="0">
                  <a:moveTo>
                    <a:pt x="248" y="0"/>
                  </a:moveTo>
                  <a:cubicBezTo>
                    <a:pt x="0" y="19"/>
                    <a:pt x="0" y="391"/>
                    <a:pt x="248" y="410"/>
                  </a:cubicBezTo>
                  <a:lnTo>
                    <a:pt x="1336" y="410"/>
                  </a:lnTo>
                  <a:cubicBezTo>
                    <a:pt x="1593" y="391"/>
                    <a:pt x="1593" y="19"/>
                    <a:pt x="1336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11741;p78"/>
            <p:cNvSpPr/>
            <p:nvPr/>
          </p:nvSpPr>
          <p:spPr>
            <a:xfrm>
              <a:off x="2733404" y="2584910"/>
              <a:ext cx="25504" cy="26002"/>
            </a:xfrm>
            <a:custGeom>
              <a:avLst/>
              <a:gdLst/>
              <a:ahLst/>
              <a:cxnLst/>
              <a:rect l="l" t="t" r="r" b="b"/>
              <a:pathLst>
                <a:path w="974" h="993" extrusionOk="0"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773"/>
                  </a:lnTo>
                  <a:cubicBezTo>
                    <a:pt x="0" y="897"/>
                    <a:pt x="96" y="992"/>
                    <a:pt x="220" y="992"/>
                  </a:cubicBezTo>
                  <a:lnTo>
                    <a:pt x="754" y="992"/>
                  </a:lnTo>
                  <a:cubicBezTo>
                    <a:pt x="878" y="992"/>
                    <a:pt x="973" y="897"/>
                    <a:pt x="973" y="773"/>
                  </a:cubicBezTo>
                  <a:lnTo>
                    <a:pt x="973" y="220"/>
                  </a:lnTo>
                  <a:cubicBezTo>
                    <a:pt x="973" y="105"/>
                    <a:pt x="878" y="0"/>
                    <a:pt x="754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11742;p78"/>
            <p:cNvSpPr/>
            <p:nvPr/>
          </p:nvSpPr>
          <p:spPr>
            <a:xfrm>
              <a:off x="2778364" y="2584910"/>
              <a:ext cx="25766" cy="26002"/>
            </a:xfrm>
            <a:custGeom>
              <a:avLst/>
              <a:gdLst/>
              <a:ahLst/>
              <a:cxnLst/>
              <a:rect l="l" t="t" r="r" b="b"/>
              <a:pathLst>
                <a:path w="984" h="993" extrusionOk="0">
                  <a:moveTo>
                    <a:pt x="229" y="0"/>
                  </a:moveTo>
                  <a:cubicBezTo>
                    <a:pt x="105" y="0"/>
                    <a:pt x="1" y="105"/>
                    <a:pt x="1" y="220"/>
                  </a:cubicBezTo>
                  <a:lnTo>
                    <a:pt x="1" y="773"/>
                  </a:lnTo>
                  <a:cubicBezTo>
                    <a:pt x="1" y="897"/>
                    <a:pt x="105" y="992"/>
                    <a:pt x="229" y="992"/>
                  </a:cubicBezTo>
                  <a:lnTo>
                    <a:pt x="764" y="992"/>
                  </a:lnTo>
                  <a:cubicBezTo>
                    <a:pt x="878" y="992"/>
                    <a:pt x="983" y="897"/>
                    <a:pt x="983" y="773"/>
                  </a:cubicBezTo>
                  <a:lnTo>
                    <a:pt x="983" y="220"/>
                  </a:lnTo>
                  <a:cubicBezTo>
                    <a:pt x="983" y="105"/>
                    <a:pt x="878" y="0"/>
                    <a:pt x="764" y="0"/>
                  </a:cubicBezTo>
                  <a:close/>
                </a:path>
              </a:pathLst>
            </a:custGeom>
            <a:solidFill>
              <a:srgbClr val="BFC8D0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11743;p78"/>
            <p:cNvSpPr/>
            <p:nvPr/>
          </p:nvSpPr>
          <p:spPr>
            <a:xfrm>
              <a:off x="2823585" y="2584910"/>
              <a:ext cx="25504" cy="26002"/>
            </a:xfrm>
            <a:custGeom>
              <a:avLst/>
              <a:gdLst/>
              <a:ahLst/>
              <a:cxnLst/>
              <a:rect l="l" t="t" r="r" b="b"/>
              <a:pathLst>
                <a:path w="974" h="993" extrusionOk="0"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773"/>
                  </a:lnTo>
                  <a:cubicBezTo>
                    <a:pt x="0" y="897"/>
                    <a:pt x="96" y="992"/>
                    <a:pt x="220" y="992"/>
                  </a:cubicBezTo>
                  <a:lnTo>
                    <a:pt x="754" y="992"/>
                  </a:lnTo>
                  <a:cubicBezTo>
                    <a:pt x="878" y="992"/>
                    <a:pt x="973" y="897"/>
                    <a:pt x="973" y="773"/>
                  </a:cubicBezTo>
                  <a:lnTo>
                    <a:pt x="973" y="220"/>
                  </a:lnTo>
                  <a:cubicBezTo>
                    <a:pt x="973" y="105"/>
                    <a:pt x="878" y="0"/>
                    <a:pt x="754" y="0"/>
                  </a:cubicBezTo>
                  <a:close/>
                </a:path>
              </a:pathLst>
            </a:custGeom>
            <a:solidFill>
              <a:srgbClr val="94A3B0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" name="Google Shape;11744;p78"/>
            <p:cNvSpPr/>
            <p:nvPr/>
          </p:nvSpPr>
          <p:spPr>
            <a:xfrm>
              <a:off x="2859799" y="2431780"/>
              <a:ext cx="134669" cy="136424"/>
            </a:xfrm>
            <a:custGeom>
              <a:avLst/>
              <a:gdLst/>
              <a:ahLst/>
              <a:cxnLst/>
              <a:rect l="l" t="t" r="r" b="b"/>
              <a:pathLst>
                <a:path w="5143" h="5210" extrusionOk="0">
                  <a:moveTo>
                    <a:pt x="2576" y="0"/>
                  </a:moveTo>
                  <a:cubicBezTo>
                    <a:pt x="1155" y="0"/>
                    <a:pt x="1" y="1164"/>
                    <a:pt x="1" y="2605"/>
                  </a:cubicBezTo>
                  <a:cubicBezTo>
                    <a:pt x="1" y="4045"/>
                    <a:pt x="1155" y="5209"/>
                    <a:pt x="2576" y="5209"/>
                  </a:cubicBezTo>
                  <a:cubicBezTo>
                    <a:pt x="3988" y="5209"/>
                    <a:pt x="5143" y="4045"/>
                    <a:pt x="5143" y="2605"/>
                  </a:cubicBezTo>
                  <a:cubicBezTo>
                    <a:pt x="5143" y="1164"/>
                    <a:pt x="3988" y="0"/>
                    <a:pt x="2576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" name="Google Shape;11745;p78"/>
            <p:cNvSpPr/>
            <p:nvPr/>
          </p:nvSpPr>
          <p:spPr>
            <a:xfrm>
              <a:off x="2904026" y="2482920"/>
              <a:ext cx="39984" cy="34302"/>
            </a:xfrm>
            <a:custGeom>
              <a:avLst/>
              <a:gdLst/>
              <a:ahLst/>
              <a:cxnLst/>
              <a:rect l="l" t="t" r="r" b="b"/>
              <a:pathLst>
                <a:path w="1527" h="1310" extrusionOk="0">
                  <a:moveTo>
                    <a:pt x="887" y="413"/>
                  </a:moveTo>
                  <a:cubicBezTo>
                    <a:pt x="1011" y="423"/>
                    <a:pt x="1116" y="528"/>
                    <a:pt x="1116" y="652"/>
                  </a:cubicBezTo>
                  <a:cubicBezTo>
                    <a:pt x="1116" y="800"/>
                    <a:pt x="999" y="896"/>
                    <a:pt x="876" y="896"/>
                  </a:cubicBezTo>
                  <a:cubicBezTo>
                    <a:pt x="817" y="896"/>
                    <a:pt x="756" y="873"/>
                    <a:pt x="706" y="823"/>
                  </a:cubicBezTo>
                  <a:cubicBezTo>
                    <a:pt x="553" y="671"/>
                    <a:pt x="668" y="413"/>
                    <a:pt x="887" y="413"/>
                  </a:cubicBezTo>
                  <a:close/>
                  <a:moveTo>
                    <a:pt x="869" y="1"/>
                  </a:moveTo>
                  <a:cubicBezTo>
                    <a:pt x="708" y="1"/>
                    <a:pt x="544" y="60"/>
                    <a:pt x="410" y="194"/>
                  </a:cubicBezTo>
                  <a:cubicBezTo>
                    <a:pt x="0" y="614"/>
                    <a:pt x="305" y="1310"/>
                    <a:pt x="887" y="1310"/>
                  </a:cubicBezTo>
                  <a:cubicBezTo>
                    <a:pt x="1240" y="1300"/>
                    <a:pt x="1527" y="1014"/>
                    <a:pt x="1527" y="652"/>
                  </a:cubicBezTo>
                  <a:cubicBezTo>
                    <a:pt x="1527" y="259"/>
                    <a:pt x="1205" y="1"/>
                    <a:pt x="869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11746;p78"/>
            <p:cNvSpPr/>
            <p:nvPr/>
          </p:nvSpPr>
          <p:spPr>
            <a:xfrm>
              <a:off x="2880433" y="2455190"/>
              <a:ext cx="93638" cy="89841"/>
            </a:xfrm>
            <a:custGeom>
              <a:avLst/>
              <a:gdLst/>
              <a:ahLst/>
              <a:cxnLst/>
              <a:rect l="l" t="t" r="r" b="b"/>
              <a:pathLst>
                <a:path w="3576" h="3431" extrusionOk="0">
                  <a:moveTo>
                    <a:pt x="1785" y="845"/>
                  </a:moveTo>
                  <a:cubicBezTo>
                    <a:pt x="1936" y="845"/>
                    <a:pt x="2089" y="885"/>
                    <a:pt x="2227" y="967"/>
                  </a:cubicBezTo>
                  <a:cubicBezTo>
                    <a:pt x="2418" y="1091"/>
                    <a:pt x="2561" y="1281"/>
                    <a:pt x="2609" y="1510"/>
                  </a:cubicBezTo>
                  <a:cubicBezTo>
                    <a:pt x="2666" y="1730"/>
                    <a:pt x="2628" y="1959"/>
                    <a:pt x="2513" y="2159"/>
                  </a:cubicBezTo>
                  <a:cubicBezTo>
                    <a:pt x="2447" y="2283"/>
                    <a:pt x="2342" y="2378"/>
                    <a:pt x="2227" y="2455"/>
                  </a:cubicBezTo>
                  <a:cubicBezTo>
                    <a:pt x="2089" y="2536"/>
                    <a:pt x="1936" y="2576"/>
                    <a:pt x="1785" y="2576"/>
                  </a:cubicBezTo>
                  <a:cubicBezTo>
                    <a:pt x="1633" y="2576"/>
                    <a:pt x="1483" y="2536"/>
                    <a:pt x="1349" y="2455"/>
                  </a:cubicBezTo>
                  <a:cubicBezTo>
                    <a:pt x="1149" y="2331"/>
                    <a:pt x="1016" y="2140"/>
                    <a:pt x="958" y="1921"/>
                  </a:cubicBezTo>
                  <a:cubicBezTo>
                    <a:pt x="930" y="1787"/>
                    <a:pt x="930" y="1644"/>
                    <a:pt x="958" y="1510"/>
                  </a:cubicBezTo>
                  <a:cubicBezTo>
                    <a:pt x="1016" y="1281"/>
                    <a:pt x="1149" y="1091"/>
                    <a:pt x="1349" y="967"/>
                  </a:cubicBezTo>
                  <a:cubicBezTo>
                    <a:pt x="1483" y="885"/>
                    <a:pt x="1633" y="845"/>
                    <a:pt x="1785" y="845"/>
                  </a:cubicBezTo>
                  <a:close/>
                  <a:moveTo>
                    <a:pt x="1784" y="1"/>
                  </a:moveTo>
                  <a:cubicBezTo>
                    <a:pt x="1686" y="1"/>
                    <a:pt x="1588" y="65"/>
                    <a:pt x="1578" y="194"/>
                  </a:cubicBezTo>
                  <a:lnTo>
                    <a:pt x="1578" y="451"/>
                  </a:lnTo>
                  <a:cubicBezTo>
                    <a:pt x="1388" y="480"/>
                    <a:pt x="1206" y="556"/>
                    <a:pt x="1054" y="671"/>
                  </a:cubicBezTo>
                  <a:lnTo>
                    <a:pt x="872" y="499"/>
                  </a:lnTo>
                  <a:cubicBezTo>
                    <a:pt x="830" y="463"/>
                    <a:pt x="785" y="448"/>
                    <a:pt x="741" y="448"/>
                  </a:cubicBezTo>
                  <a:cubicBezTo>
                    <a:pt x="588" y="448"/>
                    <a:pt x="458" y="637"/>
                    <a:pt x="577" y="785"/>
                  </a:cubicBezTo>
                  <a:lnTo>
                    <a:pt x="758" y="967"/>
                  </a:lnTo>
                  <a:cubicBezTo>
                    <a:pt x="644" y="1129"/>
                    <a:pt x="567" y="1320"/>
                    <a:pt x="539" y="1510"/>
                  </a:cubicBezTo>
                  <a:lnTo>
                    <a:pt x="291" y="1510"/>
                  </a:lnTo>
                  <a:cubicBezTo>
                    <a:pt x="285" y="1510"/>
                    <a:pt x="279" y="1510"/>
                    <a:pt x="273" y="1510"/>
                  </a:cubicBezTo>
                  <a:cubicBezTo>
                    <a:pt x="4" y="1510"/>
                    <a:pt x="1" y="1922"/>
                    <a:pt x="264" y="1922"/>
                  </a:cubicBezTo>
                  <a:cubicBezTo>
                    <a:pt x="273" y="1922"/>
                    <a:pt x="282" y="1921"/>
                    <a:pt x="291" y="1921"/>
                  </a:cubicBezTo>
                  <a:lnTo>
                    <a:pt x="539" y="1921"/>
                  </a:lnTo>
                  <a:cubicBezTo>
                    <a:pt x="567" y="2121"/>
                    <a:pt x="644" y="2302"/>
                    <a:pt x="758" y="2464"/>
                  </a:cubicBezTo>
                  <a:lnTo>
                    <a:pt x="586" y="2646"/>
                  </a:lnTo>
                  <a:cubicBezTo>
                    <a:pt x="407" y="2796"/>
                    <a:pt x="551" y="3016"/>
                    <a:pt x="714" y="3016"/>
                  </a:cubicBezTo>
                  <a:cubicBezTo>
                    <a:pt x="768" y="3016"/>
                    <a:pt x="825" y="2991"/>
                    <a:pt x="872" y="2932"/>
                  </a:cubicBezTo>
                  <a:lnTo>
                    <a:pt x="1054" y="2760"/>
                  </a:lnTo>
                  <a:cubicBezTo>
                    <a:pt x="1206" y="2875"/>
                    <a:pt x="1388" y="2951"/>
                    <a:pt x="1578" y="2979"/>
                  </a:cubicBezTo>
                  <a:lnTo>
                    <a:pt x="1578" y="3237"/>
                  </a:lnTo>
                  <a:cubicBezTo>
                    <a:pt x="1588" y="3366"/>
                    <a:pt x="1686" y="3430"/>
                    <a:pt x="1785" y="3430"/>
                  </a:cubicBezTo>
                  <a:cubicBezTo>
                    <a:pt x="1884" y="3430"/>
                    <a:pt x="1984" y="3366"/>
                    <a:pt x="1998" y="3237"/>
                  </a:cubicBezTo>
                  <a:lnTo>
                    <a:pt x="1998" y="2979"/>
                  </a:lnTo>
                  <a:cubicBezTo>
                    <a:pt x="2189" y="2951"/>
                    <a:pt x="2361" y="2875"/>
                    <a:pt x="2523" y="2760"/>
                  </a:cubicBezTo>
                  <a:lnTo>
                    <a:pt x="2695" y="2932"/>
                  </a:lnTo>
                  <a:cubicBezTo>
                    <a:pt x="2742" y="2991"/>
                    <a:pt x="2799" y="3016"/>
                    <a:pt x="2854" y="3016"/>
                  </a:cubicBezTo>
                  <a:cubicBezTo>
                    <a:pt x="3017" y="3016"/>
                    <a:pt x="3162" y="2796"/>
                    <a:pt x="2990" y="2646"/>
                  </a:cubicBezTo>
                  <a:lnTo>
                    <a:pt x="2809" y="2464"/>
                  </a:lnTo>
                  <a:cubicBezTo>
                    <a:pt x="2924" y="2302"/>
                    <a:pt x="3000" y="2121"/>
                    <a:pt x="3038" y="1921"/>
                  </a:cubicBezTo>
                  <a:lnTo>
                    <a:pt x="3286" y="1921"/>
                  </a:lnTo>
                  <a:cubicBezTo>
                    <a:pt x="3295" y="1921"/>
                    <a:pt x="3304" y="1922"/>
                    <a:pt x="3312" y="1922"/>
                  </a:cubicBezTo>
                  <a:cubicBezTo>
                    <a:pt x="3576" y="1922"/>
                    <a:pt x="3573" y="1510"/>
                    <a:pt x="3304" y="1510"/>
                  </a:cubicBezTo>
                  <a:cubicBezTo>
                    <a:pt x="3298" y="1510"/>
                    <a:pt x="3292" y="1510"/>
                    <a:pt x="3286" y="1510"/>
                  </a:cubicBezTo>
                  <a:lnTo>
                    <a:pt x="3038" y="1510"/>
                  </a:lnTo>
                  <a:cubicBezTo>
                    <a:pt x="3000" y="1310"/>
                    <a:pt x="2924" y="1129"/>
                    <a:pt x="2809" y="967"/>
                  </a:cubicBezTo>
                  <a:lnTo>
                    <a:pt x="2990" y="785"/>
                  </a:lnTo>
                  <a:cubicBezTo>
                    <a:pt x="3115" y="631"/>
                    <a:pt x="2986" y="443"/>
                    <a:pt x="2832" y="443"/>
                  </a:cubicBezTo>
                  <a:cubicBezTo>
                    <a:pt x="2786" y="443"/>
                    <a:pt x="2739" y="460"/>
                    <a:pt x="2695" y="499"/>
                  </a:cubicBezTo>
                  <a:lnTo>
                    <a:pt x="2523" y="671"/>
                  </a:lnTo>
                  <a:cubicBezTo>
                    <a:pt x="2361" y="556"/>
                    <a:pt x="2179" y="480"/>
                    <a:pt x="1989" y="451"/>
                  </a:cubicBezTo>
                  <a:lnTo>
                    <a:pt x="1989" y="194"/>
                  </a:lnTo>
                  <a:cubicBezTo>
                    <a:pt x="1979" y="65"/>
                    <a:pt x="1881" y="1"/>
                    <a:pt x="1784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02" name="Google Shape;255;p28"/>
          <p:cNvGrpSpPr/>
          <p:nvPr/>
        </p:nvGrpSpPr>
        <p:grpSpPr>
          <a:xfrm>
            <a:off x="5562625" y="1820976"/>
            <a:ext cx="1553114" cy="1136960"/>
            <a:chOff x="5071700" y="343300"/>
            <a:chExt cx="3291000" cy="2012675"/>
          </a:xfrm>
        </p:grpSpPr>
        <p:sp>
          <p:nvSpPr>
            <p:cNvPr id="603" name="Google Shape;256;p28"/>
            <p:cNvSpPr/>
            <p:nvPr/>
          </p:nvSpPr>
          <p:spPr>
            <a:xfrm>
              <a:off x="5071700" y="355875"/>
              <a:ext cx="3291000" cy="2000100"/>
            </a:xfrm>
            <a:prstGeom prst="roundRect">
              <a:avLst>
                <a:gd name="adj" fmla="val 8931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04" name="Google Shape;257;p28"/>
            <p:cNvGrpSpPr/>
            <p:nvPr/>
          </p:nvGrpSpPr>
          <p:grpSpPr>
            <a:xfrm>
              <a:off x="5071700" y="343300"/>
              <a:ext cx="3291000" cy="392400"/>
              <a:chOff x="-8550475" y="393000"/>
              <a:chExt cx="3291000" cy="392400"/>
            </a:xfrm>
          </p:grpSpPr>
          <p:sp>
            <p:nvSpPr>
              <p:cNvPr id="605" name="Google Shape;258;p28"/>
              <p:cNvSpPr/>
              <p:nvPr/>
            </p:nvSpPr>
            <p:spPr>
              <a:xfrm>
                <a:off x="-8550475" y="393000"/>
                <a:ext cx="32910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6" name="Google Shape;259;p28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7" name="Google Shape;260;p28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8" name="Google Shape;261;p28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09" name="Google Shape;289;p28"/>
          <p:cNvGrpSpPr/>
          <p:nvPr/>
        </p:nvGrpSpPr>
        <p:grpSpPr>
          <a:xfrm>
            <a:off x="6095750" y="1873489"/>
            <a:ext cx="456732" cy="506066"/>
            <a:chOff x="2089918" y="2778378"/>
            <a:chExt cx="673867" cy="862555"/>
          </a:xfrm>
        </p:grpSpPr>
        <p:grpSp>
          <p:nvGrpSpPr>
            <p:cNvPr id="610" name="Google Shape;290;p28"/>
            <p:cNvGrpSpPr/>
            <p:nvPr/>
          </p:nvGrpSpPr>
          <p:grpSpPr>
            <a:xfrm>
              <a:off x="2089918" y="2778378"/>
              <a:ext cx="673867" cy="862555"/>
              <a:chOff x="2089918" y="2778378"/>
              <a:chExt cx="673867" cy="862555"/>
            </a:xfrm>
          </p:grpSpPr>
          <p:grpSp>
            <p:nvGrpSpPr>
              <p:cNvPr id="634" name="Google Shape;291;p28"/>
              <p:cNvGrpSpPr/>
              <p:nvPr/>
            </p:nvGrpSpPr>
            <p:grpSpPr>
              <a:xfrm>
                <a:off x="2104267" y="2778378"/>
                <a:ext cx="645176" cy="276273"/>
                <a:chOff x="7100179" y="2134325"/>
                <a:chExt cx="878627" cy="376239"/>
              </a:xfrm>
            </p:grpSpPr>
            <p:sp>
              <p:nvSpPr>
                <p:cNvPr id="636" name="Google Shape;292;p28"/>
                <p:cNvSpPr/>
                <p:nvPr/>
              </p:nvSpPr>
              <p:spPr>
                <a:xfrm>
                  <a:off x="7100179" y="2399579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37" name="Google Shape;293;p28"/>
                <p:cNvSpPr/>
                <p:nvPr/>
              </p:nvSpPr>
              <p:spPr>
                <a:xfrm>
                  <a:off x="7899306" y="2431064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38" name="Google Shape;294;p28"/>
                <p:cNvSpPr/>
                <p:nvPr/>
              </p:nvSpPr>
              <p:spPr>
                <a:xfrm>
                  <a:off x="7636525" y="2281979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39" name="Google Shape;295;p28"/>
                <p:cNvSpPr/>
                <p:nvPr/>
              </p:nvSpPr>
              <p:spPr>
                <a:xfrm>
                  <a:off x="7422951" y="2134325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0" name="Google Shape;296;p28"/>
                <p:cNvSpPr/>
                <p:nvPr/>
              </p:nvSpPr>
              <p:spPr>
                <a:xfrm>
                  <a:off x="7765636" y="2213824"/>
                  <a:ext cx="20700" cy="207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1" name="Google Shape;297;p28"/>
                <p:cNvSpPr/>
                <p:nvPr/>
              </p:nvSpPr>
              <p:spPr>
                <a:xfrm>
                  <a:off x="7386563" y="2320081"/>
                  <a:ext cx="20700" cy="207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2" name="Google Shape;298;p28"/>
                <p:cNvSpPr/>
                <p:nvPr/>
              </p:nvSpPr>
              <p:spPr>
                <a:xfrm>
                  <a:off x="7216008" y="2261284"/>
                  <a:ext cx="20700" cy="207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635" name="Google Shape;299;p28"/>
              <p:cNvSpPr/>
              <p:nvPr/>
            </p:nvSpPr>
            <p:spPr>
              <a:xfrm>
                <a:off x="2089918" y="2967066"/>
                <a:ext cx="673867" cy="673867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accent5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11" name="Google Shape;300;p28"/>
            <p:cNvGrpSpPr/>
            <p:nvPr/>
          </p:nvGrpSpPr>
          <p:grpSpPr>
            <a:xfrm>
              <a:off x="2286935" y="3164021"/>
              <a:ext cx="309317" cy="308822"/>
              <a:chOff x="3552047" y="1524984"/>
              <a:chExt cx="309317" cy="308822"/>
            </a:xfrm>
          </p:grpSpPr>
          <p:sp>
            <p:nvSpPr>
              <p:cNvPr id="613" name="Google Shape;302;p28"/>
              <p:cNvSpPr/>
              <p:nvPr/>
            </p:nvSpPr>
            <p:spPr>
              <a:xfrm>
                <a:off x="3619094" y="1759498"/>
                <a:ext cx="24570" cy="24884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662" extrusionOk="0">
                    <a:moveTo>
                      <a:pt x="526" y="1"/>
                    </a:moveTo>
                    <a:lnTo>
                      <a:pt x="1" y="548"/>
                    </a:lnTo>
                    <a:lnTo>
                      <a:pt x="1115" y="1662"/>
                    </a:lnTo>
                    <a:lnTo>
                      <a:pt x="1640" y="1136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4" name="Google Shape;303;p28"/>
              <p:cNvSpPr/>
              <p:nvPr/>
            </p:nvSpPr>
            <p:spPr>
              <a:xfrm>
                <a:off x="3623181" y="1722052"/>
                <a:ext cx="41249" cy="41249"/>
              </a:xfrm>
              <a:custGeom>
                <a:avLst/>
                <a:gdLst/>
                <a:ahLst/>
                <a:cxnLst/>
                <a:rect l="l" t="t" r="r" b="b"/>
                <a:pathLst>
                  <a:path w="2755" h="2755" extrusionOk="0">
                    <a:moveTo>
                      <a:pt x="526" y="0"/>
                    </a:moveTo>
                    <a:lnTo>
                      <a:pt x="1" y="526"/>
                    </a:lnTo>
                    <a:lnTo>
                      <a:pt x="2229" y="2754"/>
                    </a:lnTo>
                    <a:lnTo>
                      <a:pt x="2755" y="222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5" name="Google Shape;304;p28"/>
              <p:cNvSpPr/>
              <p:nvPr/>
            </p:nvSpPr>
            <p:spPr>
              <a:xfrm>
                <a:off x="3560536" y="1784682"/>
                <a:ext cx="41264" cy="41579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2777" extrusionOk="0">
                    <a:moveTo>
                      <a:pt x="527" y="1"/>
                    </a:moveTo>
                    <a:lnTo>
                      <a:pt x="1" y="548"/>
                    </a:lnTo>
                    <a:lnTo>
                      <a:pt x="2230" y="2776"/>
                    </a:lnTo>
                    <a:lnTo>
                      <a:pt x="2755" y="2251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6" name="Google Shape;305;p28"/>
              <p:cNvSpPr/>
              <p:nvPr/>
            </p:nvSpPr>
            <p:spPr>
              <a:xfrm>
                <a:off x="3660957" y="1717635"/>
                <a:ext cx="24570" cy="24884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662" extrusionOk="0">
                    <a:moveTo>
                      <a:pt x="526" y="1"/>
                    </a:moveTo>
                    <a:lnTo>
                      <a:pt x="1" y="547"/>
                    </a:lnTo>
                    <a:lnTo>
                      <a:pt x="1115" y="1662"/>
                    </a:lnTo>
                    <a:lnTo>
                      <a:pt x="1641" y="1136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7" name="Google Shape;306;p28"/>
              <p:cNvSpPr/>
              <p:nvPr/>
            </p:nvSpPr>
            <p:spPr>
              <a:xfrm>
                <a:off x="3681739" y="1696868"/>
                <a:ext cx="24570" cy="24555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640" extrusionOk="0">
                    <a:moveTo>
                      <a:pt x="526" y="0"/>
                    </a:moveTo>
                    <a:lnTo>
                      <a:pt x="0" y="526"/>
                    </a:lnTo>
                    <a:lnTo>
                      <a:pt x="1115" y="1640"/>
                    </a:lnTo>
                    <a:lnTo>
                      <a:pt x="1640" y="1114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88A1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8" name="Google Shape;307;p28"/>
              <p:cNvSpPr/>
              <p:nvPr/>
            </p:nvSpPr>
            <p:spPr>
              <a:xfrm>
                <a:off x="3686141" y="1659092"/>
                <a:ext cx="41249" cy="41564"/>
              </a:xfrm>
              <a:custGeom>
                <a:avLst/>
                <a:gdLst/>
                <a:ahLst/>
                <a:cxnLst/>
                <a:rect l="l" t="t" r="r" b="b"/>
                <a:pathLst>
                  <a:path w="2755" h="2776" extrusionOk="0">
                    <a:moveTo>
                      <a:pt x="526" y="0"/>
                    </a:moveTo>
                    <a:lnTo>
                      <a:pt x="1" y="547"/>
                    </a:lnTo>
                    <a:lnTo>
                      <a:pt x="2229" y="2775"/>
                    </a:lnTo>
                    <a:lnTo>
                      <a:pt x="2755" y="2250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88A1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9" name="Google Shape;308;p28"/>
              <p:cNvSpPr/>
              <p:nvPr/>
            </p:nvSpPr>
            <p:spPr>
              <a:xfrm>
                <a:off x="3723602" y="1654990"/>
                <a:ext cx="2488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41" extrusionOk="0">
                    <a:moveTo>
                      <a:pt x="526" y="1"/>
                    </a:moveTo>
                    <a:lnTo>
                      <a:pt x="1" y="526"/>
                    </a:lnTo>
                    <a:lnTo>
                      <a:pt x="1115" y="1641"/>
                    </a:lnTo>
                    <a:lnTo>
                      <a:pt x="1662" y="1115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1" name="Google Shape;310;p28"/>
              <p:cNvSpPr/>
              <p:nvPr/>
            </p:nvSpPr>
            <p:spPr>
              <a:xfrm>
                <a:off x="3748786" y="1596447"/>
                <a:ext cx="41564" cy="41249"/>
              </a:xfrm>
              <a:custGeom>
                <a:avLst/>
                <a:gdLst/>
                <a:ahLst/>
                <a:cxnLst/>
                <a:rect l="l" t="t" r="r" b="b"/>
                <a:pathLst>
                  <a:path w="2776" h="2755" extrusionOk="0">
                    <a:moveTo>
                      <a:pt x="526" y="0"/>
                    </a:moveTo>
                    <a:lnTo>
                      <a:pt x="1" y="526"/>
                    </a:lnTo>
                    <a:lnTo>
                      <a:pt x="2229" y="2755"/>
                    </a:lnTo>
                    <a:lnTo>
                      <a:pt x="2776" y="222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2" name="Google Shape;311;p28"/>
              <p:cNvSpPr/>
              <p:nvPr/>
            </p:nvSpPr>
            <p:spPr>
              <a:xfrm>
                <a:off x="3786561" y="1592030"/>
                <a:ext cx="24570" cy="24884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662" extrusionOk="0">
                    <a:moveTo>
                      <a:pt x="526" y="1"/>
                    </a:moveTo>
                    <a:lnTo>
                      <a:pt x="0" y="548"/>
                    </a:lnTo>
                    <a:lnTo>
                      <a:pt x="1115" y="1662"/>
                    </a:lnTo>
                    <a:lnTo>
                      <a:pt x="1640" y="1136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3" name="Google Shape;312;p28"/>
              <p:cNvSpPr/>
              <p:nvPr/>
            </p:nvSpPr>
            <p:spPr>
              <a:xfrm>
                <a:off x="3807343" y="1571264"/>
                <a:ext cx="24869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641" extrusionOk="0">
                    <a:moveTo>
                      <a:pt x="526" y="0"/>
                    </a:moveTo>
                    <a:lnTo>
                      <a:pt x="0" y="526"/>
                    </a:lnTo>
                    <a:lnTo>
                      <a:pt x="1114" y="1640"/>
                    </a:lnTo>
                    <a:lnTo>
                      <a:pt x="1661" y="1115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4" name="Google Shape;313;p28"/>
              <p:cNvSpPr/>
              <p:nvPr/>
            </p:nvSpPr>
            <p:spPr>
              <a:xfrm>
                <a:off x="3811745" y="1533488"/>
                <a:ext cx="41249" cy="41564"/>
              </a:xfrm>
              <a:custGeom>
                <a:avLst/>
                <a:gdLst/>
                <a:ahLst/>
                <a:cxnLst/>
                <a:rect l="l" t="t" r="r" b="b"/>
                <a:pathLst>
                  <a:path w="2755" h="2776" extrusionOk="0">
                    <a:moveTo>
                      <a:pt x="526" y="0"/>
                    </a:moveTo>
                    <a:lnTo>
                      <a:pt x="0" y="526"/>
                    </a:lnTo>
                    <a:lnTo>
                      <a:pt x="2229" y="2776"/>
                    </a:lnTo>
                    <a:lnTo>
                      <a:pt x="2755" y="222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5" name="Google Shape;314;p28"/>
              <p:cNvSpPr/>
              <p:nvPr/>
            </p:nvSpPr>
            <p:spPr>
              <a:xfrm>
                <a:off x="3597998" y="1780594"/>
                <a:ext cx="24570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641" extrusionOk="0">
                    <a:moveTo>
                      <a:pt x="526" y="1"/>
                    </a:moveTo>
                    <a:lnTo>
                      <a:pt x="1" y="526"/>
                    </a:lnTo>
                    <a:lnTo>
                      <a:pt x="1115" y="1640"/>
                    </a:lnTo>
                    <a:lnTo>
                      <a:pt x="1641" y="1115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6" name="Google Shape;315;p28"/>
              <p:cNvSpPr/>
              <p:nvPr/>
            </p:nvSpPr>
            <p:spPr>
              <a:xfrm>
                <a:off x="3623181" y="1625090"/>
                <a:ext cx="108940" cy="108925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7275" extrusionOk="0">
                    <a:moveTo>
                      <a:pt x="3070" y="1"/>
                    </a:moveTo>
                    <a:lnTo>
                      <a:pt x="1" y="3049"/>
                    </a:lnTo>
                    <a:lnTo>
                      <a:pt x="4206" y="7275"/>
                    </a:lnTo>
                    <a:lnTo>
                      <a:pt x="7275" y="4205"/>
                    </a:lnTo>
                    <a:lnTo>
                      <a:pt x="30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8" name="Google Shape;317;p28"/>
              <p:cNvSpPr/>
              <p:nvPr/>
            </p:nvSpPr>
            <p:spPr>
              <a:xfrm>
                <a:off x="3788133" y="1761399"/>
                <a:ext cx="73230" cy="72287"/>
              </a:xfrm>
              <a:custGeom>
                <a:avLst/>
                <a:gdLst/>
                <a:ahLst/>
                <a:cxnLst/>
                <a:rect l="l" t="t" r="r" b="b"/>
                <a:pathLst>
                  <a:path w="4891" h="4828" extrusionOk="0">
                    <a:moveTo>
                      <a:pt x="3070" y="0"/>
                    </a:moveTo>
                    <a:lnTo>
                      <a:pt x="1" y="3049"/>
                    </a:lnTo>
                    <a:lnTo>
                      <a:pt x="4521" y="4815"/>
                    </a:lnTo>
                    <a:cubicBezTo>
                      <a:pt x="4546" y="4823"/>
                      <a:pt x="4572" y="4827"/>
                      <a:pt x="4597" y="4827"/>
                    </a:cubicBezTo>
                    <a:cubicBezTo>
                      <a:pt x="4756" y="4827"/>
                      <a:pt x="4891" y="4666"/>
                      <a:pt x="4836" y="4520"/>
                    </a:cubicBezTo>
                    <a:lnTo>
                      <a:pt x="30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9" name="Google Shape;318;p28"/>
              <p:cNvSpPr/>
              <p:nvPr/>
            </p:nvSpPr>
            <p:spPr>
              <a:xfrm>
                <a:off x="3822136" y="1761399"/>
                <a:ext cx="39198" cy="72407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4836" extrusionOk="0">
                    <a:moveTo>
                      <a:pt x="799" y="0"/>
                    </a:moveTo>
                    <a:lnTo>
                      <a:pt x="0" y="778"/>
                    </a:lnTo>
                    <a:lnTo>
                      <a:pt x="1451" y="4499"/>
                    </a:lnTo>
                    <a:lnTo>
                      <a:pt x="2250" y="4815"/>
                    </a:lnTo>
                    <a:cubicBezTo>
                      <a:pt x="2282" y="4829"/>
                      <a:pt x="2313" y="4835"/>
                      <a:pt x="2344" y="4835"/>
                    </a:cubicBezTo>
                    <a:cubicBezTo>
                      <a:pt x="2495" y="4835"/>
                      <a:pt x="2618" y="4678"/>
                      <a:pt x="2565" y="4520"/>
                    </a:cubicBez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1" name="Google Shape;320;p28"/>
              <p:cNvSpPr/>
              <p:nvPr/>
            </p:nvSpPr>
            <p:spPr>
              <a:xfrm>
                <a:off x="3834728" y="1807979"/>
                <a:ext cx="26636" cy="25708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1717" extrusionOk="0">
                    <a:moveTo>
                      <a:pt x="1157" y="1"/>
                    </a:moveTo>
                    <a:lnTo>
                      <a:pt x="0" y="1157"/>
                    </a:lnTo>
                    <a:lnTo>
                      <a:pt x="1409" y="1704"/>
                    </a:lnTo>
                    <a:cubicBezTo>
                      <a:pt x="1434" y="1712"/>
                      <a:pt x="1460" y="1716"/>
                      <a:pt x="1485" y="1716"/>
                    </a:cubicBezTo>
                    <a:cubicBezTo>
                      <a:pt x="1644" y="1716"/>
                      <a:pt x="1779" y="1555"/>
                      <a:pt x="1724" y="1409"/>
                    </a:cubicBezTo>
                    <a:lnTo>
                      <a:pt x="11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2" name="Google Shape;321;p28"/>
              <p:cNvSpPr/>
              <p:nvPr/>
            </p:nvSpPr>
            <p:spPr>
              <a:xfrm>
                <a:off x="3552047" y="1524984"/>
                <a:ext cx="68320" cy="68334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4564" extrusionOk="0">
                    <a:moveTo>
                      <a:pt x="3049" y="1"/>
                    </a:moveTo>
                    <a:lnTo>
                      <a:pt x="0" y="3070"/>
                    </a:lnTo>
                    <a:lnTo>
                      <a:pt x="1493" y="4563"/>
                    </a:lnTo>
                    <a:lnTo>
                      <a:pt x="4563" y="1494"/>
                    </a:lnTo>
                    <a:lnTo>
                      <a:pt x="30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287" name="Google Shape;287;p28"/>
          <p:cNvSpPr txBox="1">
            <a:spLocks noGrp="1"/>
          </p:cNvSpPr>
          <p:nvPr>
            <p:ph type="subTitle" idx="6"/>
          </p:nvPr>
        </p:nvSpPr>
        <p:spPr>
          <a:xfrm flipH="1">
            <a:off x="5712754" y="2410872"/>
            <a:ext cx="1230792" cy="3678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uFill>
                  <a:noFill/>
                </a:uFill>
              </a:rPr>
              <a:t>MENU</a:t>
            </a:r>
            <a:endParaRPr sz="1100" dirty="0"/>
          </a:p>
        </p:txBody>
      </p:sp>
      <p:grpSp>
        <p:nvGrpSpPr>
          <p:cNvPr id="670" name="Google Shape;255;p28"/>
          <p:cNvGrpSpPr/>
          <p:nvPr/>
        </p:nvGrpSpPr>
        <p:grpSpPr>
          <a:xfrm>
            <a:off x="3648579" y="1837681"/>
            <a:ext cx="1553114" cy="1136960"/>
            <a:chOff x="5071700" y="343300"/>
            <a:chExt cx="3291000" cy="2012675"/>
          </a:xfrm>
        </p:grpSpPr>
        <p:sp>
          <p:nvSpPr>
            <p:cNvPr id="671" name="Google Shape;256;p28"/>
            <p:cNvSpPr/>
            <p:nvPr/>
          </p:nvSpPr>
          <p:spPr>
            <a:xfrm>
              <a:off x="5071700" y="355875"/>
              <a:ext cx="3291000" cy="2000100"/>
            </a:xfrm>
            <a:prstGeom prst="roundRect">
              <a:avLst>
                <a:gd name="adj" fmla="val 8931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72" name="Google Shape;257;p28"/>
            <p:cNvGrpSpPr/>
            <p:nvPr/>
          </p:nvGrpSpPr>
          <p:grpSpPr>
            <a:xfrm>
              <a:off x="5071700" y="343300"/>
              <a:ext cx="3291000" cy="392400"/>
              <a:chOff x="-8550475" y="393000"/>
              <a:chExt cx="3291000" cy="392400"/>
            </a:xfrm>
          </p:grpSpPr>
          <p:sp>
            <p:nvSpPr>
              <p:cNvPr id="673" name="Google Shape;258;p28"/>
              <p:cNvSpPr/>
              <p:nvPr/>
            </p:nvSpPr>
            <p:spPr>
              <a:xfrm>
                <a:off x="-8550475" y="393000"/>
                <a:ext cx="32910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4" name="Google Shape;259;p28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5" name="Google Shape;260;p28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6" name="Google Shape;261;p28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77" name="Google Shape;289;p28"/>
          <p:cNvGrpSpPr/>
          <p:nvPr/>
        </p:nvGrpSpPr>
        <p:grpSpPr>
          <a:xfrm>
            <a:off x="4181704" y="1890194"/>
            <a:ext cx="456732" cy="506066"/>
            <a:chOff x="2089918" y="2778378"/>
            <a:chExt cx="673867" cy="862555"/>
          </a:xfrm>
        </p:grpSpPr>
        <p:grpSp>
          <p:nvGrpSpPr>
            <p:cNvPr id="678" name="Google Shape;290;p28"/>
            <p:cNvGrpSpPr/>
            <p:nvPr/>
          </p:nvGrpSpPr>
          <p:grpSpPr>
            <a:xfrm>
              <a:off x="2089918" y="2778378"/>
              <a:ext cx="673867" cy="862555"/>
              <a:chOff x="2089918" y="2778378"/>
              <a:chExt cx="673867" cy="862555"/>
            </a:xfrm>
          </p:grpSpPr>
          <p:grpSp>
            <p:nvGrpSpPr>
              <p:cNvPr id="702" name="Google Shape;291;p28"/>
              <p:cNvGrpSpPr/>
              <p:nvPr/>
            </p:nvGrpSpPr>
            <p:grpSpPr>
              <a:xfrm>
                <a:off x="2104267" y="2778378"/>
                <a:ext cx="645176" cy="276273"/>
                <a:chOff x="7100179" y="2134325"/>
                <a:chExt cx="878627" cy="376239"/>
              </a:xfrm>
            </p:grpSpPr>
            <p:sp>
              <p:nvSpPr>
                <p:cNvPr id="704" name="Google Shape;292;p28"/>
                <p:cNvSpPr/>
                <p:nvPr/>
              </p:nvSpPr>
              <p:spPr>
                <a:xfrm>
                  <a:off x="7100179" y="2399579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5" name="Google Shape;293;p28"/>
                <p:cNvSpPr/>
                <p:nvPr/>
              </p:nvSpPr>
              <p:spPr>
                <a:xfrm>
                  <a:off x="7899306" y="2431064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6" name="Google Shape;294;p28"/>
                <p:cNvSpPr/>
                <p:nvPr/>
              </p:nvSpPr>
              <p:spPr>
                <a:xfrm>
                  <a:off x="7636525" y="2281979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7" name="Google Shape;295;p28"/>
                <p:cNvSpPr/>
                <p:nvPr/>
              </p:nvSpPr>
              <p:spPr>
                <a:xfrm>
                  <a:off x="7422951" y="2134325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8" name="Google Shape;296;p28"/>
                <p:cNvSpPr/>
                <p:nvPr/>
              </p:nvSpPr>
              <p:spPr>
                <a:xfrm>
                  <a:off x="7765636" y="2213824"/>
                  <a:ext cx="20700" cy="207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9" name="Google Shape;297;p28"/>
                <p:cNvSpPr/>
                <p:nvPr/>
              </p:nvSpPr>
              <p:spPr>
                <a:xfrm>
                  <a:off x="7386563" y="2320081"/>
                  <a:ext cx="20700" cy="207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0" name="Google Shape;298;p28"/>
                <p:cNvSpPr/>
                <p:nvPr/>
              </p:nvSpPr>
              <p:spPr>
                <a:xfrm>
                  <a:off x="7216008" y="2261284"/>
                  <a:ext cx="20700" cy="207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703" name="Google Shape;299;p28"/>
              <p:cNvSpPr/>
              <p:nvPr/>
            </p:nvSpPr>
            <p:spPr>
              <a:xfrm>
                <a:off x="2089918" y="2967066"/>
                <a:ext cx="673867" cy="673867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accent5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79" name="Google Shape;300;p28"/>
            <p:cNvGrpSpPr/>
            <p:nvPr/>
          </p:nvGrpSpPr>
          <p:grpSpPr>
            <a:xfrm>
              <a:off x="2286935" y="3164021"/>
              <a:ext cx="309317" cy="308822"/>
              <a:chOff x="3552047" y="1524984"/>
              <a:chExt cx="309317" cy="308822"/>
            </a:xfrm>
          </p:grpSpPr>
          <p:sp>
            <p:nvSpPr>
              <p:cNvPr id="681" name="Google Shape;302;p28"/>
              <p:cNvSpPr/>
              <p:nvPr/>
            </p:nvSpPr>
            <p:spPr>
              <a:xfrm>
                <a:off x="3619094" y="1759498"/>
                <a:ext cx="24570" cy="24884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662" extrusionOk="0">
                    <a:moveTo>
                      <a:pt x="526" y="1"/>
                    </a:moveTo>
                    <a:lnTo>
                      <a:pt x="1" y="548"/>
                    </a:lnTo>
                    <a:lnTo>
                      <a:pt x="1115" y="1662"/>
                    </a:lnTo>
                    <a:lnTo>
                      <a:pt x="1640" y="1136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2" name="Google Shape;303;p28"/>
              <p:cNvSpPr/>
              <p:nvPr/>
            </p:nvSpPr>
            <p:spPr>
              <a:xfrm>
                <a:off x="3623181" y="1722052"/>
                <a:ext cx="41249" cy="41249"/>
              </a:xfrm>
              <a:custGeom>
                <a:avLst/>
                <a:gdLst/>
                <a:ahLst/>
                <a:cxnLst/>
                <a:rect l="l" t="t" r="r" b="b"/>
                <a:pathLst>
                  <a:path w="2755" h="2755" extrusionOk="0">
                    <a:moveTo>
                      <a:pt x="526" y="0"/>
                    </a:moveTo>
                    <a:lnTo>
                      <a:pt x="1" y="526"/>
                    </a:lnTo>
                    <a:lnTo>
                      <a:pt x="2229" y="2754"/>
                    </a:lnTo>
                    <a:lnTo>
                      <a:pt x="2755" y="222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3" name="Google Shape;304;p28"/>
              <p:cNvSpPr/>
              <p:nvPr/>
            </p:nvSpPr>
            <p:spPr>
              <a:xfrm>
                <a:off x="3560536" y="1784682"/>
                <a:ext cx="41264" cy="41579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2777" extrusionOk="0">
                    <a:moveTo>
                      <a:pt x="527" y="1"/>
                    </a:moveTo>
                    <a:lnTo>
                      <a:pt x="1" y="548"/>
                    </a:lnTo>
                    <a:lnTo>
                      <a:pt x="2230" y="2776"/>
                    </a:lnTo>
                    <a:lnTo>
                      <a:pt x="2755" y="2251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4" name="Google Shape;305;p28"/>
              <p:cNvSpPr/>
              <p:nvPr/>
            </p:nvSpPr>
            <p:spPr>
              <a:xfrm>
                <a:off x="3660957" y="1717635"/>
                <a:ext cx="24570" cy="24884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662" extrusionOk="0">
                    <a:moveTo>
                      <a:pt x="526" y="1"/>
                    </a:moveTo>
                    <a:lnTo>
                      <a:pt x="1" y="547"/>
                    </a:lnTo>
                    <a:lnTo>
                      <a:pt x="1115" y="1662"/>
                    </a:lnTo>
                    <a:lnTo>
                      <a:pt x="1641" y="1136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5" name="Google Shape;306;p28"/>
              <p:cNvSpPr/>
              <p:nvPr/>
            </p:nvSpPr>
            <p:spPr>
              <a:xfrm>
                <a:off x="3681739" y="1696868"/>
                <a:ext cx="24570" cy="24555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640" extrusionOk="0">
                    <a:moveTo>
                      <a:pt x="526" y="0"/>
                    </a:moveTo>
                    <a:lnTo>
                      <a:pt x="0" y="526"/>
                    </a:lnTo>
                    <a:lnTo>
                      <a:pt x="1115" y="1640"/>
                    </a:lnTo>
                    <a:lnTo>
                      <a:pt x="1640" y="1114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88A1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6" name="Google Shape;307;p28"/>
              <p:cNvSpPr/>
              <p:nvPr/>
            </p:nvSpPr>
            <p:spPr>
              <a:xfrm>
                <a:off x="3686141" y="1659092"/>
                <a:ext cx="41249" cy="41564"/>
              </a:xfrm>
              <a:custGeom>
                <a:avLst/>
                <a:gdLst/>
                <a:ahLst/>
                <a:cxnLst/>
                <a:rect l="l" t="t" r="r" b="b"/>
                <a:pathLst>
                  <a:path w="2755" h="2776" extrusionOk="0">
                    <a:moveTo>
                      <a:pt x="526" y="0"/>
                    </a:moveTo>
                    <a:lnTo>
                      <a:pt x="1" y="547"/>
                    </a:lnTo>
                    <a:lnTo>
                      <a:pt x="2229" y="2775"/>
                    </a:lnTo>
                    <a:lnTo>
                      <a:pt x="2755" y="2250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88A1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7" name="Google Shape;308;p28"/>
              <p:cNvSpPr/>
              <p:nvPr/>
            </p:nvSpPr>
            <p:spPr>
              <a:xfrm>
                <a:off x="3723602" y="1654990"/>
                <a:ext cx="2488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41" extrusionOk="0">
                    <a:moveTo>
                      <a:pt x="526" y="1"/>
                    </a:moveTo>
                    <a:lnTo>
                      <a:pt x="1" y="526"/>
                    </a:lnTo>
                    <a:lnTo>
                      <a:pt x="1115" y="1641"/>
                    </a:lnTo>
                    <a:lnTo>
                      <a:pt x="1662" y="1115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8" name="Google Shape;309;p28"/>
              <p:cNvSpPr/>
              <p:nvPr/>
            </p:nvSpPr>
            <p:spPr>
              <a:xfrm>
                <a:off x="3744698" y="1633909"/>
                <a:ext cx="24570" cy="24884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662" extrusionOk="0">
                    <a:moveTo>
                      <a:pt x="526" y="0"/>
                    </a:moveTo>
                    <a:lnTo>
                      <a:pt x="0" y="547"/>
                    </a:lnTo>
                    <a:lnTo>
                      <a:pt x="1115" y="1661"/>
                    </a:lnTo>
                    <a:lnTo>
                      <a:pt x="1640" y="1115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9" name="Google Shape;310;p28"/>
              <p:cNvSpPr/>
              <p:nvPr/>
            </p:nvSpPr>
            <p:spPr>
              <a:xfrm>
                <a:off x="3748786" y="1596447"/>
                <a:ext cx="41564" cy="41249"/>
              </a:xfrm>
              <a:custGeom>
                <a:avLst/>
                <a:gdLst/>
                <a:ahLst/>
                <a:cxnLst/>
                <a:rect l="l" t="t" r="r" b="b"/>
                <a:pathLst>
                  <a:path w="2776" h="2755" extrusionOk="0">
                    <a:moveTo>
                      <a:pt x="526" y="0"/>
                    </a:moveTo>
                    <a:lnTo>
                      <a:pt x="1" y="526"/>
                    </a:lnTo>
                    <a:lnTo>
                      <a:pt x="2229" y="2755"/>
                    </a:lnTo>
                    <a:lnTo>
                      <a:pt x="2776" y="222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0" name="Google Shape;311;p28"/>
              <p:cNvSpPr/>
              <p:nvPr/>
            </p:nvSpPr>
            <p:spPr>
              <a:xfrm>
                <a:off x="3786561" y="1592030"/>
                <a:ext cx="24570" cy="24884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662" extrusionOk="0">
                    <a:moveTo>
                      <a:pt x="526" y="1"/>
                    </a:moveTo>
                    <a:lnTo>
                      <a:pt x="0" y="548"/>
                    </a:lnTo>
                    <a:lnTo>
                      <a:pt x="1115" y="1662"/>
                    </a:lnTo>
                    <a:lnTo>
                      <a:pt x="1640" y="1136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1" name="Google Shape;312;p28"/>
              <p:cNvSpPr/>
              <p:nvPr/>
            </p:nvSpPr>
            <p:spPr>
              <a:xfrm>
                <a:off x="3807343" y="1571264"/>
                <a:ext cx="24869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641" extrusionOk="0">
                    <a:moveTo>
                      <a:pt x="526" y="0"/>
                    </a:moveTo>
                    <a:lnTo>
                      <a:pt x="0" y="526"/>
                    </a:lnTo>
                    <a:lnTo>
                      <a:pt x="1114" y="1640"/>
                    </a:lnTo>
                    <a:lnTo>
                      <a:pt x="1661" y="1115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2" name="Google Shape;313;p28"/>
              <p:cNvSpPr/>
              <p:nvPr/>
            </p:nvSpPr>
            <p:spPr>
              <a:xfrm>
                <a:off x="3811745" y="1533488"/>
                <a:ext cx="41249" cy="41564"/>
              </a:xfrm>
              <a:custGeom>
                <a:avLst/>
                <a:gdLst/>
                <a:ahLst/>
                <a:cxnLst/>
                <a:rect l="l" t="t" r="r" b="b"/>
                <a:pathLst>
                  <a:path w="2755" h="2776" extrusionOk="0">
                    <a:moveTo>
                      <a:pt x="526" y="0"/>
                    </a:moveTo>
                    <a:lnTo>
                      <a:pt x="0" y="526"/>
                    </a:lnTo>
                    <a:lnTo>
                      <a:pt x="2229" y="2776"/>
                    </a:lnTo>
                    <a:lnTo>
                      <a:pt x="2755" y="222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3" name="Google Shape;314;p28"/>
              <p:cNvSpPr/>
              <p:nvPr/>
            </p:nvSpPr>
            <p:spPr>
              <a:xfrm>
                <a:off x="3597998" y="1780594"/>
                <a:ext cx="24570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641" extrusionOk="0">
                    <a:moveTo>
                      <a:pt x="526" y="1"/>
                    </a:moveTo>
                    <a:lnTo>
                      <a:pt x="1" y="526"/>
                    </a:lnTo>
                    <a:lnTo>
                      <a:pt x="1115" y="1640"/>
                    </a:lnTo>
                    <a:lnTo>
                      <a:pt x="1641" y="1115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" name="Google Shape;317;p28"/>
              <p:cNvSpPr/>
              <p:nvPr/>
            </p:nvSpPr>
            <p:spPr>
              <a:xfrm>
                <a:off x="3788133" y="1761399"/>
                <a:ext cx="73230" cy="72287"/>
              </a:xfrm>
              <a:custGeom>
                <a:avLst/>
                <a:gdLst/>
                <a:ahLst/>
                <a:cxnLst/>
                <a:rect l="l" t="t" r="r" b="b"/>
                <a:pathLst>
                  <a:path w="4891" h="4828" extrusionOk="0">
                    <a:moveTo>
                      <a:pt x="3070" y="0"/>
                    </a:moveTo>
                    <a:lnTo>
                      <a:pt x="1" y="3049"/>
                    </a:lnTo>
                    <a:lnTo>
                      <a:pt x="4521" y="4815"/>
                    </a:lnTo>
                    <a:cubicBezTo>
                      <a:pt x="4546" y="4823"/>
                      <a:pt x="4572" y="4827"/>
                      <a:pt x="4597" y="4827"/>
                    </a:cubicBezTo>
                    <a:cubicBezTo>
                      <a:pt x="4756" y="4827"/>
                      <a:pt x="4891" y="4666"/>
                      <a:pt x="4836" y="4520"/>
                    </a:cubicBezTo>
                    <a:lnTo>
                      <a:pt x="30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7" name="Google Shape;318;p28"/>
              <p:cNvSpPr/>
              <p:nvPr/>
            </p:nvSpPr>
            <p:spPr>
              <a:xfrm>
                <a:off x="3822136" y="1761399"/>
                <a:ext cx="39198" cy="72407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4836" extrusionOk="0">
                    <a:moveTo>
                      <a:pt x="799" y="0"/>
                    </a:moveTo>
                    <a:lnTo>
                      <a:pt x="0" y="778"/>
                    </a:lnTo>
                    <a:lnTo>
                      <a:pt x="1451" y="4499"/>
                    </a:lnTo>
                    <a:lnTo>
                      <a:pt x="2250" y="4815"/>
                    </a:lnTo>
                    <a:cubicBezTo>
                      <a:pt x="2282" y="4829"/>
                      <a:pt x="2313" y="4835"/>
                      <a:pt x="2344" y="4835"/>
                    </a:cubicBezTo>
                    <a:cubicBezTo>
                      <a:pt x="2495" y="4835"/>
                      <a:pt x="2618" y="4678"/>
                      <a:pt x="2565" y="4520"/>
                    </a:cubicBez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" name="Google Shape;320;p28"/>
              <p:cNvSpPr/>
              <p:nvPr/>
            </p:nvSpPr>
            <p:spPr>
              <a:xfrm>
                <a:off x="3834728" y="1807979"/>
                <a:ext cx="26636" cy="25708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1717" extrusionOk="0">
                    <a:moveTo>
                      <a:pt x="1157" y="1"/>
                    </a:moveTo>
                    <a:lnTo>
                      <a:pt x="0" y="1157"/>
                    </a:lnTo>
                    <a:lnTo>
                      <a:pt x="1409" y="1704"/>
                    </a:lnTo>
                    <a:cubicBezTo>
                      <a:pt x="1434" y="1712"/>
                      <a:pt x="1460" y="1716"/>
                      <a:pt x="1485" y="1716"/>
                    </a:cubicBezTo>
                    <a:cubicBezTo>
                      <a:pt x="1644" y="1716"/>
                      <a:pt x="1779" y="1555"/>
                      <a:pt x="1724" y="1409"/>
                    </a:cubicBezTo>
                    <a:lnTo>
                      <a:pt x="11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" name="Google Shape;321;p28"/>
              <p:cNvSpPr/>
              <p:nvPr/>
            </p:nvSpPr>
            <p:spPr>
              <a:xfrm>
                <a:off x="3552047" y="1524984"/>
                <a:ext cx="68320" cy="68334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4564" extrusionOk="0">
                    <a:moveTo>
                      <a:pt x="3049" y="1"/>
                    </a:moveTo>
                    <a:lnTo>
                      <a:pt x="0" y="3070"/>
                    </a:lnTo>
                    <a:lnTo>
                      <a:pt x="1493" y="4563"/>
                    </a:lnTo>
                    <a:lnTo>
                      <a:pt x="4563" y="1494"/>
                    </a:lnTo>
                    <a:lnTo>
                      <a:pt x="30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711" name="Google Shape;287;p28"/>
          <p:cNvSpPr txBox="1"/>
          <p:nvPr/>
        </p:nvSpPr>
        <p:spPr>
          <a:xfrm flipH="1">
            <a:off x="3798708" y="2427577"/>
            <a:ext cx="1230792" cy="36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1800" b="0" i="0" u="none" strike="noStrike" cap="none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9pPr>
          </a:lstStyle>
          <a:p>
            <a:pPr marL="0" indent="0"/>
            <a:r>
              <a:rPr lang="en-US" sz="1100" dirty="0"/>
              <a:t>PAYMENT</a:t>
            </a:r>
            <a:endParaRPr lang="en-GB" sz="1100" dirty="0"/>
          </a:p>
        </p:txBody>
      </p:sp>
      <p:grpSp>
        <p:nvGrpSpPr>
          <p:cNvPr id="712" name="Google Shape;255;p28"/>
          <p:cNvGrpSpPr/>
          <p:nvPr/>
        </p:nvGrpSpPr>
        <p:grpSpPr>
          <a:xfrm>
            <a:off x="1700600" y="1837681"/>
            <a:ext cx="1553114" cy="1136960"/>
            <a:chOff x="5071700" y="343300"/>
            <a:chExt cx="3291000" cy="2012675"/>
          </a:xfrm>
        </p:grpSpPr>
        <p:sp>
          <p:nvSpPr>
            <p:cNvPr id="713" name="Google Shape;256;p28"/>
            <p:cNvSpPr/>
            <p:nvPr/>
          </p:nvSpPr>
          <p:spPr>
            <a:xfrm>
              <a:off x="5071700" y="355875"/>
              <a:ext cx="3291000" cy="2000100"/>
            </a:xfrm>
            <a:prstGeom prst="roundRect">
              <a:avLst>
                <a:gd name="adj" fmla="val 8931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14" name="Google Shape;257;p28"/>
            <p:cNvGrpSpPr/>
            <p:nvPr/>
          </p:nvGrpSpPr>
          <p:grpSpPr>
            <a:xfrm>
              <a:off x="5071700" y="343300"/>
              <a:ext cx="3291000" cy="392400"/>
              <a:chOff x="-8550475" y="393000"/>
              <a:chExt cx="3291000" cy="392400"/>
            </a:xfrm>
          </p:grpSpPr>
          <p:sp>
            <p:nvSpPr>
              <p:cNvPr id="715" name="Google Shape;258;p28"/>
              <p:cNvSpPr/>
              <p:nvPr/>
            </p:nvSpPr>
            <p:spPr>
              <a:xfrm>
                <a:off x="-8550475" y="393000"/>
                <a:ext cx="32910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6" name="Google Shape;259;p28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7" name="Google Shape;260;p28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8" name="Google Shape;261;p28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19" name="Google Shape;289;p28"/>
          <p:cNvGrpSpPr/>
          <p:nvPr/>
        </p:nvGrpSpPr>
        <p:grpSpPr>
          <a:xfrm>
            <a:off x="2233725" y="1890194"/>
            <a:ext cx="456732" cy="506066"/>
            <a:chOff x="2089918" y="2778378"/>
            <a:chExt cx="673867" cy="862555"/>
          </a:xfrm>
        </p:grpSpPr>
        <p:grpSp>
          <p:nvGrpSpPr>
            <p:cNvPr id="720" name="Google Shape;290;p28"/>
            <p:cNvGrpSpPr/>
            <p:nvPr/>
          </p:nvGrpSpPr>
          <p:grpSpPr>
            <a:xfrm>
              <a:off x="2089918" y="2778378"/>
              <a:ext cx="673867" cy="862555"/>
              <a:chOff x="2089918" y="2778378"/>
              <a:chExt cx="673867" cy="862555"/>
            </a:xfrm>
          </p:grpSpPr>
          <p:grpSp>
            <p:nvGrpSpPr>
              <p:cNvPr id="744" name="Google Shape;291;p28"/>
              <p:cNvGrpSpPr/>
              <p:nvPr/>
            </p:nvGrpSpPr>
            <p:grpSpPr>
              <a:xfrm>
                <a:off x="2104267" y="2778378"/>
                <a:ext cx="645176" cy="276273"/>
                <a:chOff x="7100179" y="2134325"/>
                <a:chExt cx="878627" cy="376239"/>
              </a:xfrm>
            </p:grpSpPr>
            <p:sp>
              <p:nvSpPr>
                <p:cNvPr id="746" name="Google Shape;292;p28"/>
                <p:cNvSpPr/>
                <p:nvPr/>
              </p:nvSpPr>
              <p:spPr>
                <a:xfrm>
                  <a:off x="7100179" y="2399579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47" name="Google Shape;293;p28"/>
                <p:cNvSpPr/>
                <p:nvPr/>
              </p:nvSpPr>
              <p:spPr>
                <a:xfrm>
                  <a:off x="7899306" y="2431064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48" name="Google Shape;294;p28"/>
                <p:cNvSpPr/>
                <p:nvPr/>
              </p:nvSpPr>
              <p:spPr>
                <a:xfrm>
                  <a:off x="7636525" y="2281979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49" name="Google Shape;295;p28"/>
                <p:cNvSpPr/>
                <p:nvPr/>
              </p:nvSpPr>
              <p:spPr>
                <a:xfrm>
                  <a:off x="7422951" y="2134325"/>
                  <a:ext cx="79500" cy="795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50" name="Google Shape;296;p28"/>
                <p:cNvSpPr/>
                <p:nvPr/>
              </p:nvSpPr>
              <p:spPr>
                <a:xfrm>
                  <a:off x="7765636" y="2213824"/>
                  <a:ext cx="20700" cy="207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51" name="Google Shape;297;p28"/>
                <p:cNvSpPr/>
                <p:nvPr/>
              </p:nvSpPr>
              <p:spPr>
                <a:xfrm>
                  <a:off x="7386563" y="2320081"/>
                  <a:ext cx="20700" cy="207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52" name="Google Shape;298;p28"/>
                <p:cNvSpPr/>
                <p:nvPr/>
              </p:nvSpPr>
              <p:spPr>
                <a:xfrm>
                  <a:off x="7216008" y="2261284"/>
                  <a:ext cx="20700" cy="207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745" name="Google Shape;299;p28"/>
              <p:cNvSpPr/>
              <p:nvPr/>
            </p:nvSpPr>
            <p:spPr>
              <a:xfrm>
                <a:off x="2089918" y="2967066"/>
                <a:ext cx="673867" cy="673867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accent5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21" name="Google Shape;300;p28"/>
            <p:cNvGrpSpPr/>
            <p:nvPr/>
          </p:nvGrpSpPr>
          <p:grpSpPr>
            <a:xfrm>
              <a:off x="2249788" y="3128057"/>
              <a:ext cx="354145" cy="351869"/>
              <a:chOff x="3514900" y="1489020"/>
              <a:chExt cx="354145" cy="351869"/>
            </a:xfrm>
          </p:grpSpPr>
          <p:sp>
            <p:nvSpPr>
              <p:cNvPr id="722" name="Google Shape;301;p28"/>
              <p:cNvSpPr/>
              <p:nvPr/>
            </p:nvSpPr>
            <p:spPr>
              <a:xfrm>
                <a:off x="3514900" y="1489020"/>
                <a:ext cx="354145" cy="351869"/>
              </a:xfrm>
              <a:custGeom>
                <a:avLst/>
                <a:gdLst/>
                <a:ahLst/>
                <a:cxnLst/>
                <a:rect l="l" t="t" r="r" b="b"/>
                <a:pathLst>
                  <a:path w="23653" h="23501" extrusionOk="0">
                    <a:moveTo>
                      <a:pt x="19698" y="1"/>
                    </a:moveTo>
                    <a:cubicBezTo>
                      <a:pt x="19495" y="1"/>
                      <a:pt x="19290" y="80"/>
                      <a:pt x="19133" y="237"/>
                    </a:cubicBezTo>
                    <a:lnTo>
                      <a:pt x="316" y="19075"/>
                    </a:lnTo>
                    <a:cubicBezTo>
                      <a:pt x="0" y="19369"/>
                      <a:pt x="0" y="19874"/>
                      <a:pt x="316" y="20168"/>
                    </a:cubicBezTo>
                    <a:lnTo>
                      <a:pt x="3406" y="23280"/>
                    </a:lnTo>
                    <a:cubicBezTo>
                      <a:pt x="3564" y="23427"/>
                      <a:pt x="3764" y="23501"/>
                      <a:pt x="3964" y="23501"/>
                    </a:cubicBezTo>
                    <a:cubicBezTo>
                      <a:pt x="4163" y="23501"/>
                      <a:pt x="4363" y="23427"/>
                      <a:pt x="4521" y="23280"/>
                    </a:cubicBezTo>
                    <a:lnTo>
                      <a:pt x="23358" y="4442"/>
                    </a:lnTo>
                    <a:cubicBezTo>
                      <a:pt x="23653" y="4148"/>
                      <a:pt x="23653" y="3643"/>
                      <a:pt x="23358" y="3328"/>
                    </a:cubicBezTo>
                    <a:lnTo>
                      <a:pt x="20247" y="237"/>
                    </a:lnTo>
                    <a:cubicBezTo>
                      <a:pt x="20100" y="80"/>
                      <a:pt x="19900" y="1"/>
                      <a:pt x="196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3" name="Google Shape;302;p28"/>
              <p:cNvSpPr/>
              <p:nvPr/>
            </p:nvSpPr>
            <p:spPr>
              <a:xfrm>
                <a:off x="3619094" y="1759498"/>
                <a:ext cx="24570" cy="24884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662" extrusionOk="0">
                    <a:moveTo>
                      <a:pt x="526" y="1"/>
                    </a:moveTo>
                    <a:lnTo>
                      <a:pt x="1" y="548"/>
                    </a:lnTo>
                    <a:lnTo>
                      <a:pt x="1115" y="1662"/>
                    </a:lnTo>
                    <a:lnTo>
                      <a:pt x="1640" y="1136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4" name="Google Shape;303;p28"/>
              <p:cNvSpPr/>
              <p:nvPr/>
            </p:nvSpPr>
            <p:spPr>
              <a:xfrm>
                <a:off x="3623181" y="1722052"/>
                <a:ext cx="41249" cy="41249"/>
              </a:xfrm>
              <a:custGeom>
                <a:avLst/>
                <a:gdLst/>
                <a:ahLst/>
                <a:cxnLst/>
                <a:rect l="l" t="t" r="r" b="b"/>
                <a:pathLst>
                  <a:path w="2755" h="2755" extrusionOk="0">
                    <a:moveTo>
                      <a:pt x="526" y="0"/>
                    </a:moveTo>
                    <a:lnTo>
                      <a:pt x="1" y="526"/>
                    </a:lnTo>
                    <a:lnTo>
                      <a:pt x="2229" y="2754"/>
                    </a:lnTo>
                    <a:lnTo>
                      <a:pt x="2755" y="222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5" name="Google Shape;304;p28"/>
              <p:cNvSpPr/>
              <p:nvPr/>
            </p:nvSpPr>
            <p:spPr>
              <a:xfrm>
                <a:off x="3560536" y="1784682"/>
                <a:ext cx="41264" cy="41579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2777" extrusionOk="0">
                    <a:moveTo>
                      <a:pt x="527" y="1"/>
                    </a:moveTo>
                    <a:lnTo>
                      <a:pt x="1" y="548"/>
                    </a:lnTo>
                    <a:lnTo>
                      <a:pt x="2230" y="2776"/>
                    </a:lnTo>
                    <a:lnTo>
                      <a:pt x="2755" y="2251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6" name="Google Shape;305;p28"/>
              <p:cNvSpPr/>
              <p:nvPr/>
            </p:nvSpPr>
            <p:spPr>
              <a:xfrm>
                <a:off x="3660957" y="1717635"/>
                <a:ext cx="24570" cy="24884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662" extrusionOk="0">
                    <a:moveTo>
                      <a:pt x="526" y="1"/>
                    </a:moveTo>
                    <a:lnTo>
                      <a:pt x="1" y="547"/>
                    </a:lnTo>
                    <a:lnTo>
                      <a:pt x="1115" y="1662"/>
                    </a:lnTo>
                    <a:lnTo>
                      <a:pt x="1641" y="1136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7" name="Google Shape;306;p28"/>
              <p:cNvSpPr/>
              <p:nvPr/>
            </p:nvSpPr>
            <p:spPr>
              <a:xfrm>
                <a:off x="3681739" y="1696868"/>
                <a:ext cx="24570" cy="24555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640" extrusionOk="0">
                    <a:moveTo>
                      <a:pt x="526" y="0"/>
                    </a:moveTo>
                    <a:lnTo>
                      <a:pt x="0" y="526"/>
                    </a:lnTo>
                    <a:lnTo>
                      <a:pt x="1115" y="1640"/>
                    </a:lnTo>
                    <a:lnTo>
                      <a:pt x="1640" y="1114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88A1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8" name="Google Shape;307;p28"/>
              <p:cNvSpPr/>
              <p:nvPr/>
            </p:nvSpPr>
            <p:spPr>
              <a:xfrm>
                <a:off x="3686141" y="1659092"/>
                <a:ext cx="41249" cy="41564"/>
              </a:xfrm>
              <a:custGeom>
                <a:avLst/>
                <a:gdLst/>
                <a:ahLst/>
                <a:cxnLst/>
                <a:rect l="l" t="t" r="r" b="b"/>
                <a:pathLst>
                  <a:path w="2755" h="2776" extrusionOk="0">
                    <a:moveTo>
                      <a:pt x="526" y="0"/>
                    </a:moveTo>
                    <a:lnTo>
                      <a:pt x="1" y="547"/>
                    </a:lnTo>
                    <a:lnTo>
                      <a:pt x="2229" y="2775"/>
                    </a:lnTo>
                    <a:lnTo>
                      <a:pt x="2755" y="2250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88A1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9" name="Google Shape;308;p28"/>
              <p:cNvSpPr/>
              <p:nvPr/>
            </p:nvSpPr>
            <p:spPr>
              <a:xfrm>
                <a:off x="3723602" y="1654990"/>
                <a:ext cx="2488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41" extrusionOk="0">
                    <a:moveTo>
                      <a:pt x="526" y="1"/>
                    </a:moveTo>
                    <a:lnTo>
                      <a:pt x="1" y="526"/>
                    </a:lnTo>
                    <a:lnTo>
                      <a:pt x="1115" y="1641"/>
                    </a:lnTo>
                    <a:lnTo>
                      <a:pt x="1662" y="1115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0" name="Google Shape;309;p28"/>
              <p:cNvSpPr/>
              <p:nvPr/>
            </p:nvSpPr>
            <p:spPr>
              <a:xfrm>
                <a:off x="3744698" y="1633909"/>
                <a:ext cx="24570" cy="24884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662" extrusionOk="0">
                    <a:moveTo>
                      <a:pt x="526" y="0"/>
                    </a:moveTo>
                    <a:lnTo>
                      <a:pt x="0" y="547"/>
                    </a:lnTo>
                    <a:lnTo>
                      <a:pt x="1115" y="1661"/>
                    </a:lnTo>
                    <a:lnTo>
                      <a:pt x="1640" y="1115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1" name="Google Shape;310;p28"/>
              <p:cNvSpPr/>
              <p:nvPr/>
            </p:nvSpPr>
            <p:spPr>
              <a:xfrm>
                <a:off x="3748786" y="1596447"/>
                <a:ext cx="41564" cy="41249"/>
              </a:xfrm>
              <a:custGeom>
                <a:avLst/>
                <a:gdLst/>
                <a:ahLst/>
                <a:cxnLst/>
                <a:rect l="l" t="t" r="r" b="b"/>
                <a:pathLst>
                  <a:path w="2776" h="2755" extrusionOk="0">
                    <a:moveTo>
                      <a:pt x="526" y="0"/>
                    </a:moveTo>
                    <a:lnTo>
                      <a:pt x="1" y="526"/>
                    </a:lnTo>
                    <a:lnTo>
                      <a:pt x="2229" y="2755"/>
                    </a:lnTo>
                    <a:lnTo>
                      <a:pt x="2776" y="222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2" name="Google Shape;311;p28"/>
              <p:cNvSpPr/>
              <p:nvPr/>
            </p:nvSpPr>
            <p:spPr>
              <a:xfrm>
                <a:off x="3786561" y="1592030"/>
                <a:ext cx="24570" cy="24884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662" extrusionOk="0">
                    <a:moveTo>
                      <a:pt x="526" y="1"/>
                    </a:moveTo>
                    <a:lnTo>
                      <a:pt x="0" y="548"/>
                    </a:lnTo>
                    <a:lnTo>
                      <a:pt x="1115" y="1662"/>
                    </a:lnTo>
                    <a:lnTo>
                      <a:pt x="1640" y="1136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3" name="Google Shape;312;p28"/>
              <p:cNvSpPr/>
              <p:nvPr/>
            </p:nvSpPr>
            <p:spPr>
              <a:xfrm>
                <a:off x="3807343" y="1571264"/>
                <a:ext cx="24869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641" extrusionOk="0">
                    <a:moveTo>
                      <a:pt x="526" y="0"/>
                    </a:moveTo>
                    <a:lnTo>
                      <a:pt x="0" y="526"/>
                    </a:lnTo>
                    <a:lnTo>
                      <a:pt x="1114" y="1640"/>
                    </a:lnTo>
                    <a:lnTo>
                      <a:pt x="1661" y="1115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4" name="Google Shape;313;p28"/>
              <p:cNvSpPr/>
              <p:nvPr/>
            </p:nvSpPr>
            <p:spPr>
              <a:xfrm>
                <a:off x="3811745" y="1533488"/>
                <a:ext cx="41249" cy="41564"/>
              </a:xfrm>
              <a:custGeom>
                <a:avLst/>
                <a:gdLst/>
                <a:ahLst/>
                <a:cxnLst/>
                <a:rect l="l" t="t" r="r" b="b"/>
                <a:pathLst>
                  <a:path w="2755" h="2776" extrusionOk="0">
                    <a:moveTo>
                      <a:pt x="526" y="0"/>
                    </a:moveTo>
                    <a:lnTo>
                      <a:pt x="0" y="526"/>
                    </a:lnTo>
                    <a:lnTo>
                      <a:pt x="2229" y="2776"/>
                    </a:lnTo>
                    <a:lnTo>
                      <a:pt x="2755" y="222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5" name="Google Shape;314;p28"/>
              <p:cNvSpPr/>
              <p:nvPr/>
            </p:nvSpPr>
            <p:spPr>
              <a:xfrm>
                <a:off x="3597998" y="1780594"/>
                <a:ext cx="24570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641" extrusionOk="0">
                    <a:moveTo>
                      <a:pt x="526" y="1"/>
                    </a:moveTo>
                    <a:lnTo>
                      <a:pt x="1" y="526"/>
                    </a:lnTo>
                    <a:lnTo>
                      <a:pt x="1115" y="1640"/>
                    </a:lnTo>
                    <a:lnTo>
                      <a:pt x="1641" y="1115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6" name="Google Shape;315;p28"/>
              <p:cNvSpPr/>
              <p:nvPr/>
            </p:nvSpPr>
            <p:spPr>
              <a:xfrm>
                <a:off x="3623181" y="1625090"/>
                <a:ext cx="108940" cy="108925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7275" extrusionOk="0">
                    <a:moveTo>
                      <a:pt x="3070" y="1"/>
                    </a:moveTo>
                    <a:lnTo>
                      <a:pt x="1" y="3049"/>
                    </a:lnTo>
                    <a:lnTo>
                      <a:pt x="4206" y="7275"/>
                    </a:lnTo>
                    <a:lnTo>
                      <a:pt x="7275" y="4205"/>
                    </a:lnTo>
                    <a:lnTo>
                      <a:pt x="30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7" name="Google Shape;316;p28"/>
              <p:cNvSpPr/>
              <p:nvPr/>
            </p:nvSpPr>
            <p:spPr>
              <a:xfrm>
                <a:off x="3517416" y="1493826"/>
                <a:ext cx="316698" cy="313225"/>
              </a:xfrm>
              <a:custGeom>
                <a:avLst/>
                <a:gdLst/>
                <a:ahLst/>
                <a:cxnLst/>
                <a:rect l="l" t="t" r="r" b="b"/>
                <a:pathLst>
                  <a:path w="21152" h="20920" extrusionOk="0">
                    <a:moveTo>
                      <a:pt x="2387" y="0"/>
                    </a:moveTo>
                    <a:cubicBezTo>
                      <a:pt x="1835" y="0"/>
                      <a:pt x="1283" y="211"/>
                      <a:pt x="863" y="631"/>
                    </a:cubicBezTo>
                    <a:cubicBezTo>
                      <a:pt x="1" y="1472"/>
                      <a:pt x="1" y="2839"/>
                      <a:pt x="863" y="3701"/>
                    </a:cubicBezTo>
                    <a:lnTo>
                      <a:pt x="18082" y="20920"/>
                    </a:lnTo>
                    <a:lnTo>
                      <a:pt x="21151" y="17871"/>
                    </a:lnTo>
                    <a:lnTo>
                      <a:pt x="3911" y="631"/>
                    </a:lnTo>
                    <a:cubicBezTo>
                      <a:pt x="3491" y="211"/>
                      <a:pt x="2939" y="0"/>
                      <a:pt x="23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8" name="Google Shape;317;p28"/>
              <p:cNvSpPr/>
              <p:nvPr/>
            </p:nvSpPr>
            <p:spPr>
              <a:xfrm>
                <a:off x="3788133" y="1761399"/>
                <a:ext cx="73230" cy="72287"/>
              </a:xfrm>
              <a:custGeom>
                <a:avLst/>
                <a:gdLst/>
                <a:ahLst/>
                <a:cxnLst/>
                <a:rect l="l" t="t" r="r" b="b"/>
                <a:pathLst>
                  <a:path w="4891" h="4828" extrusionOk="0">
                    <a:moveTo>
                      <a:pt x="3070" y="0"/>
                    </a:moveTo>
                    <a:lnTo>
                      <a:pt x="1" y="3049"/>
                    </a:lnTo>
                    <a:lnTo>
                      <a:pt x="4521" y="4815"/>
                    </a:lnTo>
                    <a:cubicBezTo>
                      <a:pt x="4546" y="4823"/>
                      <a:pt x="4572" y="4827"/>
                      <a:pt x="4597" y="4827"/>
                    </a:cubicBezTo>
                    <a:cubicBezTo>
                      <a:pt x="4756" y="4827"/>
                      <a:pt x="4891" y="4666"/>
                      <a:pt x="4836" y="4520"/>
                    </a:cubicBezTo>
                    <a:lnTo>
                      <a:pt x="30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9" name="Google Shape;318;p28"/>
              <p:cNvSpPr/>
              <p:nvPr/>
            </p:nvSpPr>
            <p:spPr>
              <a:xfrm>
                <a:off x="3822136" y="1761399"/>
                <a:ext cx="39198" cy="72407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4836" extrusionOk="0">
                    <a:moveTo>
                      <a:pt x="799" y="0"/>
                    </a:moveTo>
                    <a:lnTo>
                      <a:pt x="0" y="778"/>
                    </a:lnTo>
                    <a:lnTo>
                      <a:pt x="1451" y="4499"/>
                    </a:lnTo>
                    <a:lnTo>
                      <a:pt x="2250" y="4815"/>
                    </a:lnTo>
                    <a:cubicBezTo>
                      <a:pt x="2282" y="4829"/>
                      <a:pt x="2313" y="4835"/>
                      <a:pt x="2344" y="4835"/>
                    </a:cubicBezTo>
                    <a:cubicBezTo>
                      <a:pt x="2495" y="4835"/>
                      <a:pt x="2618" y="4678"/>
                      <a:pt x="2565" y="4520"/>
                    </a:cubicBez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0" name="Google Shape;319;p28"/>
              <p:cNvSpPr/>
              <p:nvPr/>
            </p:nvSpPr>
            <p:spPr>
              <a:xfrm>
                <a:off x="3541656" y="1493781"/>
                <a:ext cx="292458" cy="313270"/>
              </a:xfrm>
              <a:custGeom>
                <a:avLst/>
                <a:gdLst/>
                <a:ahLst/>
                <a:cxnLst/>
                <a:rect l="l" t="t" r="r" b="b"/>
                <a:pathLst>
                  <a:path w="19533" h="20923" extrusionOk="0">
                    <a:moveTo>
                      <a:pt x="789" y="0"/>
                    </a:moveTo>
                    <a:cubicBezTo>
                      <a:pt x="524" y="0"/>
                      <a:pt x="257" y="49"/>
                      <a:pt x="1" y="151"/>
                    </a:cubicBezTo>
                    <a:cubicBezTo>
                      <a:pt x="295" y="256"/>
                      <a:pt x="547" y="424"/>
                      <a:pt x="778" y="634"/>
                    </a:cubicBezTo>
                    <a:lnTo>
                      <a:pt x="15706" y="15561"/>
                    </a:lnTo>
                    <a:cubicBezTo>
                      <a:pt x="16967" y="16844"/>
                      <a:pt x="16967" y="18904"/>
                      <a:pt x="15706" y="20166"/>
                    </a:cubicBezTo>
                    <a:lnTo>
                      <a:pt x="16463" y="20923"/>
                    </a:lnTo>
                    <a:lnTo>
                      <a:pt x="19532" y="17874"/>
                    </a:lnTo>
                    <a:lnTo>
                      <a:pt x="2292" y="634"/>
                    </a:lnTo>
                    <a:cubicBezTo>
                      <a:pt x="1893" y="220"/>
                      <a:pt x="1348" y="0"/>
                      <a:pt x="7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1" name="Google Shape;320;p28"/>
              <p:cNvSpPr/>
              <p:nvPr/>
            </p:nvSpPr>
            <p:spPr>
              <a:xfrm>
                <a:off x="3834728" y="1807979"/>
                <a:ext cx="26636" cy="25708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1717" extrusionOk="0">
                    <a:moveTo>
                      <a:pt x="1157" y="1"/>
                    </a:moveTo>
                    <a:lnTo>
                      <a:pt x="0" y="1157"/>
                    </a:lnTo>
                    <a:lnTo>
                      <a:pt x="1409" y="1704"/>
                    </a:lnTo>
                    <a:cubicBezTo>
                      <a:pt x="1434" y="1712"/>
                      <a:pt x="1460" y="1716"/>
                      <a:pt x="1485" y="1716"/>
                    </a:cubicBezTo>
                    <a:cubicBezTo>
                      <a:pt x="1644" y="1716"/>
                      <a:pt x="1779" y="1555"/>
                      <a:pt x="1724" y="1409"/>
                    </a:cubicBezTo>
                    <a:lnTo>
                      <a:pt x="11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2" name="Google Shape;321;p28"/>
              <p:cNvSpPr/>
              <p:nvPr/>
            </p:nvSpPr>
            <p:spPr>
              <a:xfrm>
                <a:off x="3552047" y="1524984"/>
                <a:ext cx="68320" cy="68334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4564" extrusionOk="0">
                    <a:moveTo>
                      <a:pt x="3049" y="1"/>
                    </a:moveTo>
                    <a:lnTo>
                      <a:pt x="0" y="3070"/>
                    </a:lnTo>
                    <a:lnTo>
                      <a:pt x="1493" y="4563"/>
                    </a:lnTo>
                    <a:lnTo>
                      <a:pt x="4563" y="1494"/>
                    </a:lnTo>
                    <a:lnTo>
                      <a:pt x="30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3" name="Google Shape;322;p28"/>
              <p:cNvSpPr/>
              <p:nvPr/>
            </p:nvSpPr>
            <p:spPr>
              <a:xfrm>
                <a:off x="3593288" y="1566212"/>
                <a:ext cx="228839" cy="228734"/>
              </a:xfrm>
              <a:custGeom>
                <a:avLst/>
                <a:gdLst/>
                <a:ahLst/>
                <a:cxnLst/>
                <a:rect l="l" t="t" r="r" b="b"/>
                <a:pathLst>
                  <a:path w="14802" h="14824" extrusionOk="0">
                    <a:moveTo>
                      <a:pt x="526" y="1"/>
                    </a:moveTo>
                    <a:lnTo>
                      <a:pt x="1" y="548"/>
                    </a:lnTo>
                    <a:lnTo>
                      <a:pt x="14276" y="14823"/>
                    </a:lnTo>
                    <a:lnTo>
                      <a:pt x="14802" y="14298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753" name="Google Shape;287;p28"/>
          <p:cNvSpPr txBox="1"/>
          <p:nvPr/>
        </p:nvSpPr>
        <p:spPr>
          <a:xfrm flipH="1">
            <a:off x="1850729" y="2427577"/>
            <a:ext cx="1230792" cy="36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1800" b="0" i="0" u="none" strike="noStrike" cap="none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 panose="03060502030602020506"/>
              <a:buNone/>
              <a:defRPr sz="2400" b="0" i="0" u="none" strike="noStrike" cap="none">
                <a:solidFill>
                  <a:schemeClr val="dk1"/>
                </a:solidFill>
                <a:latin typeface="Sansita" panose="03060502030602020506"/>
                <a:ea typeface="Sansita" panose="03060502030602020506"/>
                <a:cs typeface="Sansita" panose="03060502030602020506"/>
                <a:sym typeface="Sansita" panose="03060502030602020506"/>
              </a:defRPr>
            </a:lvl9pPr>
          </a:lstStyle>
          <a:p>
            <a:pPr marL="0" indent="0"/>
            <a:r>
              <a:rPr lang="en-US" sz="1100" dirty="0">
                <a:uFill>
                  <a:noFill/>
                </a:uFill>
              </a:rPr>
              <a:t>G</a:t>
            </a:r>
            <a:r>
              <a:rPr lang="en-GB" sz="1100" dirty="0">
                <a:uFill>
                  <a:noFill/>
                </a:uFill>
              </a:rPr>
              <a:t>ET TICKET</a:t>
            </a:r>
            <a:endParaRPr lang="en-GB" sz="1100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2"/>
          </p:nvPr>
        </p:nvSpPr>
        <p:spPr>
          <a:xfrm flipH="1">
            <a:off x="1249386" y="4035999"/>
            <a:ext cx="5169787" cy="588000"/>
          </a:xfrm>
        </p:spPr>
        <p:txBody>
          <a:bodyPr/>
          <a:lstStyle/>
          <a:p>
            <a:r>
              <a:rPr lang="en-US" sz="2000" b="1" spc="600" dirty="0">
                <a:solidFill>
                  <a:schemeClr val="tx1"/>
                </a:solidFill>
                <a:latin typeface="+mn-lt"/>
              </a:rPr>
              <a:t>APPLICATION FLOW</a:t>
            </a:r>
            <a:endParaRPr lang="en-GB" sz="2000" b="1" spc="6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5" name="Straight Arrow Connector 14"/>
          <p:cNvCxnSpPr>
            <a:stCxn id="263" idx="3"/>
          </p:cNvCxnSpPr>
          <p:nvPr/>
        </p:nvCxnSpPr>
        <p:spPr>
          <a:xfrm>
            <a:off x="2447278" y="929535"/>
            <a:ext cx="446377" cy="117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60" idx="3"/>
          </p:cNvCxnSpPr>
          <p:nvPr/>
        </p:nvCxnSpPr>
        <p:spPr>
          <a:xfrm flipV="1">
            <a:off x="4183329" y="929535"/>
            <a:ext cx="378322" cy="349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86" idx="3"/>
          </p:cNvCxnSpPr>
          <p:nvPr/>
        </p:nvCxnSpPr>
        <p:spPr>
          <a:xfrm flipV="1">
            <a:off x="5851325" y="915957"/>
            <a:ext cx="4942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605" idx="3"/>
          </p:cNvCxnSpPr>
          <p:nvPr/>
        </p:nvCxnSpPr>
        <p:spPr>
          <a:xfrm>
            <a:off x="6326626" y="941244"/>
            <a:ext cx="12556" cy="8797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03" idx="1"/>
          </p:cNvCxnSpPr>
          <p:nvPr/>
        </p:nvCxnSpPr>
        <p:spPr>
          <a:xfrm flipH="1">
            <a:off x="4885616" y="2393008"/>
            <a:ext cx="67700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71" idx="1"/>
          </p:cNvCxnSpPr>
          <p:nvPr/>
        </p:nvCxnSpPr>
        <p:spPr>
          <a:xfrm flipH="1">
            <a:off x="2893655" y="2409713"/>
            <a:ext cx="75492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4" name="Google Shape;9423;p77"/>
          <p:cNvGrpSpPr/>
          <p:nvPr/>
        </p:nvGrpSpPr>
        <p:grpSpPr>
          <a:xfrm>
            <a:off x="6163122" y="2059348"/>
            <a:ext cx="298001" cy="241883"/>
            <a:chOff x="2182643" y="3386320"/>
            <a:chExt cx="382030" cy="320451"/>
          </a:xfrm>
          <a:solidFill>
            <a:schemeClr val="accent2"/>
          </a:solidFill>
        </p:grpSpPr>
        <p:sp>
          <p:nvSpPr>
            <p:cNvPr id="755" name="Google Shape;9424;p77"/>
            <p:cNvSpPr/>
            <p:nvPr/>
          </p:nvSpPr>
          <p:spPr>
            <a:xfrm>
              <a:off x="2182643" y="3386320"/>
              <a:ext cx="382030" cy="320451"/>
            </a:xfrm>
            <a:custGeom>
              <a:avLst/>
              <a:gdLst/>
              <a:ahLst/>
              <a:cxnLst/>
              <a:rect l="l" t="t" r="r" b="b"/>
              <a:pathLst>
                <a:path w="14548" h="12203" extrusionOk="0">
                  <a:moveTo>
                    <a:pt x="709" y="0"/>
                  </a:moveTo>
                  <a:cubicBezTo>
                    <a:pt x="317" y="0"/>
                    <a:pt x="1" y="316"/>
                    <a:pt x="1" y="709"/>
                  </a:cubicBezTo>
                  <a:lnTo>
                    <a:pt x="1" y="11504"/>
                  </a:lnTo>
                  <a:cubicBezTo>
                    <a:pt x="1" y="11887"/>
                    <a:pt x="317" y="12202"/>
                    <a:pt x="709" y="12202"/>
                  </a:cubicBezTo>
                  <a:lnTo>
                    <a:pt x="13840" y="12202"/>
                  </a:lnTo>
                  <a:cubicBezTo>
                    <a:pt x="14232" y="12202"/>
                    <a:pt x="14548" y="11887"/>
                    <a:pt x="14548" y="11504"/>
                  </a:cubicBezTo>
                  <a:lnTo>
                    <a:pt x="14548" y="2115"/>
                  </a:lnTo>
                  <a:cubicBezTo>
                    <a:pt x="14548" y="1723"/>
                    <a:pt x="14232" y="1407"/>
                    <a:pt x="13840" y="1407"/>
                  </a:cubicBezTo>
                  <a:lnTo>
                    <a:pt x="9619" y="1407"/>
                  </a:lnTo>
                  <a:lnTo>
                    <a:pt x="8490" y="278"/>
                  </a:lnTo>
                  <a:cubicBezTo>
                    <a:pt x="8308" y="96"/>
                    <a:pt x="8078" y="0"/>
                    <a:pt x="7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9425;p77"/>
            <p:cNvSpPr/>
            <p:nvPr/>
          </p:nvSpPr>
          <p:spPr>
            <a:xfrm>
              <a:off x="2281171" y="3466492"/>
              <a:ext cx="185002" cy="184739"/>
            </a:xfrm>
            <a:custGeom>
              <a:avLst/>
              <a:gdLst/>
              <a:ahLst/>
              <a:cxnLst/>
              <a:rect l="l" t="t" r="r" b="b"/>
              <a:pathLst>
                <a:path w="7045" h="7035" extrusionOk="0">
                  <a:moveTo>
                    <a:pt x="3522" y="0"/>
                  </a:moveTo>
                  <a:cubicBezTo>
                    <a:pt x="1580" y="0"/>
                    <a:pt x="0" y="1579"/>
                    <a:pt x="0" y="3522"/>
                  </a:cubicBezTo>
                  <a:cubicBezTo>
                    <a:pt x="0" y="5465"/>
                    <a:pt x="1580" y="7034"/>
                    <a:pt x="3522" y="7034"/>
                  </a:cubicBezTo>
                  <a:cubicBezTo>
                    <a:pt x="5465" y="7034"/>
                    <a:pt x="7044" y="5465"/>
                    <a:pt x="7044" y="3522"/>
                  </a:cubicBezTo>
                  <a:cubicBezTo>
                    <a:pt x="7044" y="1579"/>
                    <a:pt x="5465" y="0"/>
                    <a:pt x="35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9426;p77"/>
            <p:cNvSpPr/>
            <p:nvPr/>
          </p:nvSpPr>
          <p:spPr>
            <a:xfrm>
              <a:off x="2299763" y="3484821"/>
              <a:ext cx="147791" cy="148054"/>
            </a:xfrm>
            <a:custGeom>
              <a:avLst/>
              <a:gdLst/>
              <a:ahLst/>
              <a:cxnLst/>
              <a:rect l="l" t="t" r="r" b="b"/>
              <a:pathLst>
                <a:path w="5628" h="5638" extrusionOk="0">
                  <a:moveTo>
                    <a:pt x="2814" y="1"/>
                  </a:moveTo>
                  <a:cubicBezTo>
                    <a:pt x="1254" y="1"/>
                    <a:pt x="1" y="1264"/>
                    <a:pt x="1" y="2824"/>
                  </a:cubicBezTo>
                  <a:cubicBezTo>
                    <a:pt x="1" y="4374"/>
                    <a:pt x="1254" y="5638"/>
                    <a:pt x="2814" y="5638"/>
                  </a:cubicBezTo>
                  <a:cubicBezTo>
                    <a:pt x="4374" y="5638"/>
                    <a:pt x="5628" y="4374"/>
                    <a:pt x="5628" y="2824"/>
                  </a:cubicBezTo>
                  <a:cubicBezTo>
                    <a:pt x="5628" y="1264"/>
                    <a:pt x="4374" y="1"/>
                    <a:pt x="28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9427;p77"/>
            <p:cNvSpPr/>
            <p:nvPr/>
          </p:nvSpPr>
          <p:spPr>
            <a:xfrm>
              <a:off x="2336711" y="3564993"/>
              <a:ext cx="73922" cy="67830"/>
            </a:xfrm>
            <a:custGeom>
              <a:avLst/>
              <a:gdLst/>
              <a:ahLst/>
              <a:cxnLst/>
              <a:rect l="l" t="t" r="r" b="b"/>
              <a:pathLst>
                <a:path w="2815" h="2583" extrusionOk="0">
                  <a:moveTo>
                    <a:pt x="938" y="1"/>
                  </a:moveTo>
                  <a:lnTo>
                    <a:pt x="938" y="470"/>
                  </a:lnTo>
                  <a:cubicBezTo>
                    <a:pt x="938" y="556"/>
                    <a:pt x="891" y="642"/>
                    <a:pt x="814" y="680"/>
                  </a:cubicBezTo>
                  <a:lnTo>
                    <a:pt x="259" y="958"/>
                  </a:lnTo>
                  <a:cubicBezTo>
                    <a:pt x="96" y="1034"/>
                    <a:pt x="0" y="1197"/>
                    <a:pt x="0" y="1379"/>
                  </a:cubicBezTo>
                  <a:lnTo>
                    <a:pt x="0" y="2202"/>
                  </a:lnTo>
                  <a:cubicBezTo>
                    <a:pt x="436" y="2456"/>
                    <a:pt x="922" y="2582"/>
                    <a:pt x="1407" y="2582"/>
                  </a:cubicBezTo>
                  <a:cubicBezTo>
                    <a:pt x="1893" y="2582"/>
                    <a:pt x="2379" y="2456"/>
                    <a:pt x="2814" y="2202"/>
                  </a:cubicBezTo>
                  <a:lnTo>
                    <a:pt x="2814" y="1379"/>
                  </a:lnTo>
                  <a:cubicBezTo>
                    <a:pt x="2814" y="1197"/>
                    <a:pt x="2718" y="1034"/>
                    <a:pt x="2556" y="958"/>
                  </a:cubicBezTo>
                  <a:lnTo>
                    <a:pt x="2010" y="680"/>
                  </a:lnTo>
                  <a:cubicBezTo>
                    <a:pt x="1924" y="642"/>
                    <a:pt x="1876" y="565"/>
                    <a:pt x="1876" y="470"/>
                  </a:cubicBezTo>
                  <a:lnTo>
                    <a:pt x="18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9428;p77"/>
            <p:cNvSpPr/>
            <p:nvPr/>
          </p:nvSpPr>
          <p:spPr>
            <a:xfrm>
              <a:off x="2295745" y="3386320"/>
              <a:ext cx="139519" cy="36974"/>
            </a:xfrm>
            <a:custGeom>
              <a:avLst/>
              <a:gdLst/>
              <a:ahLst/>
              <a:cxnLst/>
              <a:rect l="l" t="t" r="r" b="b"/>
              <a:pathLst>
                <a:path w="5313" h="1408" extrusionOk="0">
                  <a:moveTo>
                    <a:pt x="1" y="0"/>
                  </a:moveTo>
                  <a:cubicBezTo>
                    <a:pt x="249" y="0"/>
                    <a:pt x="489" y="96"/>
                    <a:pt x="661" y="278"/>
                  </a:cubicBezTo>
                  <a:lnTo>
                    <a:pt x="1589" y="1206"/>
                  </a:lnTo>
                  <a:cubicBezTo>
                    <a:pt x="1723" y="1331"/>
                    <a:pt x="1895" y="1407"/>
                    <a:pt x="2087" y="1407"/>
                  </a:cubicBezTo>
                  <a:lnTo>
                    <a:pt x="5312" y="1407"/>
                  </a:lnTo>
                  <a:lnTo>
                    <a:pt x="4183" y="278"/>
                  </a:lnTo>
                  <a:cubicBezTo>
                    <a:pt x="4010" y="96"/>
                    <a:pt x="3771" y="0"/>
                    <a:pt x="35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9429;p77"/>
            <p:cNvSpPr/>
            <p:nvPr/>
          </p:nvSpPr>
          <p:spPr>
            <a:xfrm>
              <a:off x="2342987" y="3386320"/>
              <a:ext cx="92514" cy="36974"/>
            </a:xfrm>
            <a:custGeom>
              <a:avLst/>
              <a:gdLst/>
              <a:ahLst/>
              <a:cxnLst/>
              <a:rect l="l" t="t" r="r" b="b"/>
              <a:pathLst>
                <a:path w="3523" h="1408" extrusionOk="0">
                  <a:moveTo>
                    <a:pt x="1" y="0"/>
                  </a:moveTo>
                  <a:cubicBezTo>
                    <a:pt x="250" y="0"/>
                    <a:pt x="479" y="96"/>
                    <a:pt x="661" y="278"/>
                  </a:cubicBezTo>
                  <a:lnTo>
                    <a:pt x="1589" y="1206"/>
                  </a:lnTo>
                  <a:cubicBezTo>
                    <a:pt x="1723" y="1340"/>
                    <a:pt x="1896" y="1407"/>
                    <a:pt x="2087" y="1407"/>
                  </a:cubicBezTo>
                  <a:lnTo>
                    <a:pt x="3523" y="1407"/>
                  </a:lnTo>
                  <a:lnTo>
                    <a:pt x="2384" y="278"/>
                  </a:lnTo>
                  <a:cubicBezTo>
                    <a:pt x="2211" y="96"/>
                    <a:pt x="1972" y="0"/>
                    <a:pt x="17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9430;p77"/>
            <p:cNvSpPr/>
            <p:nvPr/>
          </p:nvSpPr>
          <p:spPr>
            <a:xfrm>
              <a:off x="2182643" y="3676073"/>
              <a:ext cx="382030" cy="30698"/>
            </a:xfrm>
            <a:custGeom>
              <a:avLst/>
              <a:gdLst/>
              <a:ahLst/>
              <a:cxnLst/>
              <a:rect l="l" t="t" r="r" b="b"/>
              <a:pathLst>
                <a:path w="14548" h="1169" extrusionOk="0">
                  <a:moveTo>
                    <a:pt x="1" y="1"/>
                  </a:moveTo>
                  <a:lnTo>
                    <a:pt x="1" y="470"/>
                  </a:lnTo>
                  <a:cubicBezTo>
                    <a:pt x="1" y="853"/>
                    <a:pt x="317" y="1168"/>
                    <a:pt x="709" y="1168"/>
                  </a:cubicBezTo>
                  <a:lnTo>
                    <a:pt x="13840" y="1168"/>
                  </a:lnTo>
                  <a:cubicBezTo>
                    <a:pt x="14232" y="1168"/>
                    <a:pt x="14548" y="853"/>
                    <a:pt x="14548" y="470"/>
                  </a:cubicBezTo>
                  <a:lnTo>
                    <a:pt x="145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9431;p77"/>
            <p:cNvSpPr/>
            <p:nvPr/>
          </p:nvSpPr>
          <p:spPr>
            <a:xfrm>
              <a:off x="2336711" y="3584609"/>
              <a:ext cx="74158" cy="48213"/>
            </a:xfrm>
            <a:custGeom>
              <a:avLst/>
              <a:gdLst/>
              <a:ahLst/>
              <a:cxnLst/>
              <a:rect l="l" t="t" r="r" b="b"/>
              <a:pathLst>
                <a:path w="2824" h="1836" extrusionOk="0">
                  <a:moveTo>
                    <a:pt x="690" y="0"/>
                  </a:moveTo>
                  <a:lnTo>
                    <a:pt x="268" y="211"/>
                  </a:lnTo>
                  <a:cubicBezTo>
                    <a:pt x="106" y="287"/>
                    <a:pt x="0" y="450"/>
                    <a:pt x="0" y="632"/>
                  </a:cubicBezTo>
                  <a:lnTo>
                    <a:pt x="0" y="1455"/>
                  </a:lnTo>
                  <a:cubicBezTo>
                    <a:pt x="436" y="1709"/>
                    <a:pt x="924" y="1835"/>
                    <a:pt x="1412" y="1835"/>
                  </a:cubicBezTo>
                  <a:cubicBezTo>
                    <a:pt x="1900" y="1835"/>
                    <a:pt x="2388" y="1709"/>
                    <a:pt x="2824" y="1455"/>
                  </a:cubicBezTo>
                  <a:lnTo>
                    <a:pt x="2824" y="632"/>
                  </a:lnTo>
                  <a:cubicBezTo>
                    <a:pt x="2824" y="450"/>
                    <a:pt x="2718" y="287"/>
                    <a:pt x="2556" y="211"/>
                  </a:cubicBezTo>
                  <a:lnTo>
                    <a:pt x="2125" y="0"/>
                  </a:lnTo>
                  <a:cubicBezTo>
                    <a:pt x="1938" y="225"/>
                    <a:pt x="1673" y="338"/>
                    <a:pt x="1407" y="338"/>
                  </a:cubicBezTo>
                  <a:cubicBezTo>
                    <a:pt x="1142" y="338"/>
                    <a:pt x="876" y="225"/>
                    <a:pt x="6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9432;p77"/>
            <p:cNvSpPr/>
            <p:nvPr/>
          </p:nvSpPr>
          <p:spPr>
            <a:xfrm>
              <a:off x="2360082" y="3564993"/>
              <a:ext cx="27179" cy="18513"/>
            </a:xfrm>
            <a:custGeom>
              <a:avLst/>
              <a:gdLst/>
              <a:ahLst/>
              <a:cxnLst/>
              <a:rect l="l" t="t" r="r" b="b"/>
              <a:pathLst>
                <a:path w="1035" h="705" extrusionOk="0">
                  <a:moveTo>
                    <a:pt x="48" y="1"/>
                  </a:moveTo>
                  <a:lnTo>
                    <a:pt x="48" y="470"/>
                  </a:lnTo>
                  <a:cubicBezTo>
                    <a:pt x="48" y="518"/>
                    <a:pt x="29" y="565"/>
                    <a:pt x="1" y="604"/>
                  </a:cubicBezTo>
                  <a:cubicBezTo>
                    <a:pt x="168" y="671"/>
                    <a:pt x="343" y="704"/>
                    <a:pt x="517" y="704"/>
                  </a:cubicBezTo>
                  <a:cubicBezTo>
                    <a:pt x="692" y="704"/>
                    <a:pt x="867" y="671"/>
                    <a:pt x="1034" y="604"/>
                  </a:cubicBezTo>
                  <a:cubicBezTo>
                    <a:pt x="1005" y="565"/>
                    <a:pt x="986" y="518"/>
                    <a:pt x="986" y="470"/>
                  </a:cubicBezTo>
                  <a:lnTo>
                    <a:pt x="9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9433;p77"/>
            <p:cNvSpPr/>
            <p:nvPr/>
          </p:nvSpPr>
          <p:spPr>
            <a:xfrm>
              <a:off x="2349027" y="3515756"/>
              <a:ext cx="49290" cy="55566"/>
            </a:xfrm>
            <a:custGeom>
              <a:avLst/>
              <a:gdLst/>
              <a:ahLst/>
              <a:cxnLst/>
              <a:rect l="l" t="t" r="r" b="b"/>
              <a:pathLst>
                <a:path w="1877" h="2116" extrusionOk="0">
                  <a:moveTo>
                    <a:pt x="699" y="0"/>
                  </a:moveTo>
                  <a:cubicBezTo>
                    <a:pt x="316" y="0"/>
                    <a:pt x="0" y="316"/>
                    <a:pt x="0" y="708"/>
                  </a:cubicBezTo>
                  <a:lnTo>
                    <a:pt x="0" y="1177"/>
                  </a:lnTo>
                  <a:cubicBezTo>
                    <a:pt x="0" y="1694"/>
                    <a:pt x="422" y="2115"/>
                    <a:pt x="938" y="2115"/>
                  </a:cubicBezTo>
                  <a:cubicBezTo>
                    <a:pt x="1455" y="2105"/>
                    <a:pt x="1876" y="1694"/>
                    <a:pt x="1876" y="1177"/>
                  </a:cubicBezTo>
                  <a:lnTo>
                    <a:pt x="1876" y="708"/>
                  </a:lnTo>
                  <a:cubicBezTo>
                    <a:pt x="1876" y="316"/>
                    <a:pt x="1560" y="0"/>
                    <a:pt x="1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9434;p77"/>
            <p:cNvSpPr/>
            <p:nvPr/>
          </p:nvSpPr>
          <p:spPr>
            <a:xfrm>
              <a:off x="2349027" y="3515756"/>
              <a:ext cx="33954" cy="55461"/>
            </a:xfrm>
            <a:custGeom>
              <a:avLst/>
              <a:gdLst/>
              <a:ahLst/>
              <a:cxnLst/>
              <a:rect l="l" t="t" r="r" b="b"/>
              <a:pathLst>
                <a:path w="1293" h="2112" extrusionOk="0">
                  <a:moveTo>
                    <a:pt x="699" y="0"/>
                  </a:moveTo>
                  <a:cubicBezTo>
                    <a:pt x="316" y="0"/>
                    <a:pt x="0" y="316"/>
                    <a:pt x="0" y="708"/>
                  </a:cubicBezTo>
                  <a:lnTo>
                    <a:pt x="0" y="1177"/>
                  </a:lnTo>
                  <a:cubicBezTo>
                    <a:pt x="0" y="1710"/>
                    <a:pt x="436" y="2112"/>
                    <a:pt x="931" y="2112"/>
                  </a:cubicBezTo>
                  <a:cubicBezTo>
                    <a:pt x="1050" y="2112"/>
                    <a:pt x="1172" y="2088"/>
                    <a:pt x="1292" y="2038"/>
                  </a:cubicBezTo>
                  <a:cubicBezTo>
                    <a:pt x="938" y="1895"/>
                    <a:pt x="709" y="1550"/>
                    <a:pt x="709" y="1177"/>
                  </a:cubicBezTo>
                  <a:lnTo>
                    <a:pt x="709" y="708"/>
                  </a:lnTo>
                  <a:cubicBezTo>
                    <a:pt x="699" y="364"/>
                    <a:pt x="948" y="67"/>
                    <a:pt x="1292" y="10"/>
                  </a:cubicBezTo>
                  <a:cubicBezTo>
                    <a:pt x="1254" y="0"/>
                    <a:pt x="1206" y="0"/>
                    <a:pt x="1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9435;p77"/>
            <p:cNvSpPr/>
            <p:nvPr/>
          </p:nvSpPr>
          <p:spPr>
            <a:xfrm>
              <a:off x="2349027" y="3515756"/>
              <a:ext cx="49290" cy="24894"/>
            </a:xfrm>
            <a:custGeom>
              <a:avLst/>
              <a:gdLst/>
              <a:ahLst/>
              <a:cxnLst/>
              <a:rect l="l" t="t" r="r" b="b"/>
              <a:pathLst>
                <a:path w="1877" h="948" extrusionOk="0">
                  <a:moveTo>
                    <a:pt x="709" y="0"/>
                  </a:moveTo>
                  <a:cubicBezTo>
                    <a:pt x="316" y="0"/>
                    <a:pt x="0" y="316"/>
                    <a:pt x="0" y="708"/>
                  </a:cubicBezTo>
                  <a:cubicBezTo>
                    <a:pt x="0" y="708"/>
                    <a:pt x="709" y="947"/>
                    <a:pt x="1876" y="947"/>
                  </a:cubicBezTo>
                  <a:lnTo>
                    <a:pt x="1876" y="708"/>
                  </a:lnTo>
                  <a:cubicBezTo>
                    <a:pt x="1876" y="316"/>
                    <a:pt x="1560" y="0"/>
                    <a:pt x="11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9436;p77"/>
            <p:cNvSpPr/>
            <p:nvPr/>
          </p:nvSpPr>
          <p:spPr>
            <a:xfrm>
              <a:off x="2349027" y="3515755"/>
              <a:ext cx="33954" cy="22374"/>
            </a:xfrm>
            <a:custGeom>
              <a:avLst/>
              <a:gdLst/>
              <a:ahLst/>
              <a:cxnLst/>
              <a:rect l="l" t="t" r="r" b="b"/>
              <a:pathLst>
                <a:path w="1293" h="852" extrusionOk="0">
                  <a:moveTo>
                    <a:pt x="699" y="0"/>
                  </a:moveTo>
                  <a:cubicBezTo>
                    <a:pt x="316" y="0"/>
                    <a:pt x="0" y="316"/>
                    <a:pt x="0" y="708"/>
                  </a:cubicBezTo>
                  <a:cubicBezTo>
                    <a:pt x="230" y="775"/>
                    <a:pt x="460" y="823"/>
                    <a:pt x="699" y="852"/>
                  </a:cubicBezTo>
                  <a:lnTo>
                    <a:pt x="699" y="708"/>
                  </a:lnTo>
                  <a:lnTo>
                    <a:pt x="709" y="708"/>
                  </a:lnTo>
                  <a:cubicBezTo>
                    <a:pt x="699" y="364"/>
                    <a:pt x="948" y="67"/>
                    <a:pt x="1292" y="10"/>
                  </a:cubicBezTo>
                  <a:cubicBezTo>
                    <a:pt x="1254" y="0"/>
                    <a:pt x="1206" y="0"/>
                    <a:pt x="1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9437;p77"/>
            <p:cNvSpPr/>
            <p:nvPr/>
          </p:nvSpPr>
          <p:spPr>
            <a:xfrm>
              <a:off x="2336711" y="3595402"/>
              <a:ext cx="18382" cy="34978"/>
            </a:xfrm>
            <a:custGeom>
              <a:avLst/>
              <a:gdLst/>
              <a:ahLst/>
              <a:cxnLst/>
              <a:rect l="l" t="t" r="r" b="b"/>
              <a:pathLst>
                <a:path w="700" h="1332" extrusionOk="0">
                  <a:moveTo>
                    <a:pt x="58" y="1"/>
                  </a:moveTo>
                  <a:cubicBezTo>
                    <a:pt x="20" y="58"/>
                    <a:pt x="0" y="135"/>
                    <a:pt x="0" y="211"/>
                  </a:cubicBezTo>
                  <a:lnTo>
                    <a:pt x="0" y="1044"/>
                  </a:lnTo>
                  <a:cubicBezTo>
                    <a:pt x="221" y="1168"/>
                    <a:pt x="460" y="1264"/>
                    <a:pt x="699" y="1331"/>
                  </a:cubicBezTo>
                  <a:lnTo>
                    <a:pt x="699" y="719"/>
                  </a:lnTo>
                  <a:cubicBezTo>
                    <a:pt x="699" y="565"/>
                    <a:pt x="632" y="431"/>
                    <a:pt x="517" y="345"/>
                  </a:cubicBezTo>
                  <a:lnTo>
                    <a:pt x="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9438;p77"/>
            <p:cNvSpPr/>
            <p:nvPr/>
          </p:nvSpPr>
          <p:spPr>
            <a:xfrm>
              <a:off x="2392251" y="3595402"/>
              <a:ext cx="18382" cy="34978"/>
            </a:xfrm>
            <a:custGeom>
              <a:avLst/>
              <a:gdLst/>
              <a:ahLst/>
              <a:cxnLst/>
              <a:rect l="l" t="t" r="r" b="b"/>
              <a:pathLst>
                <a:path w="700" h="1332" extrusionOk="0">
                  <a:moveTo>
                    <a:pt x="642" y="1"/>
                  </a:moveTo>
                  <a:lnTo>
                    <a:pt x="182" y="345"/>
                  </a:lnTo>
                  <a:cubicBezTo>
                    <a:pt x="67" y="431"/>
                    <a:pt x="1" y="575"/>
                    <a:pt x="1" y="719"/>
                  </a:cubicBezTo>
                  <a:lnTo>
                    <a:pt x="1" y="1331"/>
                  </a:lnTo>
                  <a:cubicBezTo>
                    <a:pt x="240" y="1274"/>
                    <a:pt x="479" y="1168"/>
                    <a:pt x="699" y="1044"/>
                  </a:cubicBezTo>
                  <a:lnTo>
                    <a:pt x="699" y="221"/>
                  </a:lnTo>
                  <a:cubicBezTo>
                    <a:pt x="699" y="144"/>
                    <a:pt x="680" y="68"/>
                    <a:pt x="6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70" name="Google Shape;9490;p77"/>
          <p:cNvGrpSpPr/>
          <p:nvPr/>
        </p:nvGrpSpPr>
        <p:grpSpPr>
          <a:xfrm>
            <a:off x="4256368" y="2064974"/>
            <a:ext cx="319190" cy="271240"/>
            <a:chOff x="2659157" y="2017412"/>
            <a:chExt cx="319190" cy="271240"/>
          </a:xfrm>
        </p:grpSpPr>
        <p:sp>
          <p:nvSpPr>
            <p:cNvPr id="771" name="Google Shape;9491;p77"/>
            <p:cNvSpPr/>
            <p:nvPr/>
          </p:nvSpPr>
          <p:spPr>
            <a:xfrm>
              <a:off x="2808183" y="2086765"/>
              <a:ext cx="164125" cy="149314"/>
            </a:xfrm>
            <a:custGeom>
              <a:avLst/>
              <a:gdLst/>
              <a:ahLst/>
              <a:cxnLst/>
              <a:rect l="l" t="t" r="r" b="b"/>
              <a:pathLst>
                <a:path w="6250" h="5686" extrusionOk="0">
                  <a:moveTo>
                    <a:pt x="3934" y="1"/>
                  </a:moveTo>
                  <a:lnTo>
                    <a:pt x="2728" y="919"/>
                  </a:lnTo>
                  <a:lnTo>
                    <a:pt x="1733" y="584"/>
                  </a:lnTo>
                  <a:lnTo>
                    <a:pt x="0" y="1991"/>
                  </a:lnTo>
                  <a:lnTo>
                    <a:pt x="2670" y="5685"/>
                  </a:lnTo>
                  <a:lnTo>
                    <a:pt x="6250" y="3140"/>
                  </a:lnTo>
                  <a:lnTo>
                    <a:pt x="3934" y="1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9492;p77"/>
            <p:cNvSpPr/>
            <p:nvPr/>
          </p:nvSpPr>
          <p:spPr>
            <a:xfrm>
              <a:off x="2881816" y="2017412"/>
              <a:ext cx="96532" cy="177334"/>
            </a:xfrm>
            <a:custGeom>
              <a:avLst/>
              <a:gdLst/>
              <a:ahLst/>
              <a:cxnLst/>
              <a:rect l="l" t="t" r="r" b="b"/>
              <a:pathLst>
                <a:path w="3676" h="6753" extrusionOk="0">
                  <a:moveTo>
                    <a:pt x="3675" y="0"/>
                  </a:moveTo>
                  <a:lnTo>
                    <a:pt x="106" y="2536"/>
                  </a:lnTo>
                  <a:cubicBezTo>
                    <a:pt x="10" y="2594"/>
                    <a:pt x="0" y="2718"/>
                    <a:pt x="58" y="2804"/>
                  </a:cubicBezTo>
                  <a:lnTo>
                    <a:pt x="3063" y="6680"/>
                  </a:lnTo>
                  <a:cubicBezTo>
                    <a:pt x="3101" y="6729"/>
                    <a:pt x="3153" y="6753"/>
                    <a:pt x="3208" y="6753"/>
                  </a:cubicBezTo>
                  <a:cubicBezTo>
                    <a:pt x="3250" y="6753"/>
                    <a:pt x="3293" y="6738"/>
                    <a:pt x="3331" y="6709"/>
                  </a:cubicBezTo>
                  <a:lnTo>
                    <a:pt x="3675" y="6441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9493;p77"/>
            <p:cNvSpPr/>
            <p:nvPr/>
          </p:nvSpPr>
          <p:spPr>
            <a:xfrm>
              <a:off x="2947650" y="2150603"/>
              <a:ext cx="30698" cy="44196"/>
            </a:xfrm>
            <a:custGeom>
              <a:avLst/>
              <a:gdLst/>
              <a:ahLst/>
              <a:cxnLst/>
              <a:rect l="l" t="t" r="r" b="b"/>
              <a:pathLst>
                <a:path w="1169" h="1683" extrusionOk="0">
                  <a:moveTo>
                    <a:pt x="1168" y="0"/>
                  </a:moveTo>
                  <a:lnTo>
                    <a:pt x="1" y="890"/>
                  </a:lnTo>
                  <a:lnTo>
                    <a:pt x="556" y="1608"/>
                  </a:lnTo>
                  <a:cubicBezTo>
                    <a:pt x="595" y="1658"/>
                    <a:pt x="650" y="1683"/>
                    <a:pt x="707" y="1683"/>
                  </a:cubicBezTo>
                  <a:cubicBezTo>
                    <a:pt x="747" y="1683"/>
                    <a:pt x="788" y="1670"/>
                    <a:pt x="824" y="1646"/>
                  </a:cubicBezTo>
                  <a:lnTo>
                    <a:pt x="1168" y="1369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9494;p77"/>
            <p:cNvSpPr/>
            <p:nvPr/>
          </p:nvSpPr>
          <p:spPr>
            <a:xfrm>
              <a:off x="2818976" y="2136029"/>
              <a:ext cx="124682" cy="83034"/>
            </a:xfrm>
            <a:custGeom>
              <a:avLst/>
              <a:gdLst/>
              <a:ahLst/>
              <a:cxnLst/>
              <a:rect l="l" t="t" r="r" b="b"/>
              <a:pathLst>
                <a:path w="4748" h="3162" extrusionOk="0">
                  <a:moveTo>
                    <a:pt x="546" y="0"/>
                  </a:moveTo>
                  <a:lnTo>
                    <a:pt x="1" y="1005"/>
                  </a:lnTo>
                  <a:lnTo>
                    <a:pt x="3829" y="3092"/>
                  </a:lnTo>
                  <a:cubicBezTo>
                    <a:pt x="3916" y="3139"/>
                    <a:pt x="4009" y="3162"/>
                    <a:pt x="4101" y="3162"/>
                  </a:cubicBezTo>
                  <a:cubicBezTo>
                    <a:pt x="4303" y="3162"/>
                    <a:pt x="4499" y="3053"/>
                    <a:pt x="4604" y="2862"/>
                  </a:cubicBezTo>
                  <a:cubicBezTo>
                    <a:pt x="4748" y="2584"/>
                    <a:pt x="4652" y="2240"/>
                    <a:pt x="4374" y="2087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9495;p77"/>
            <p:cNvSpPr/>
            <p:nvPr/>
          </p:nvSpPr>
          <p:spPr>
            <a:xfrm>
              <a:off x="2867741" y="2177730"/>
              <a:ext cx="73160" cy="41360"/>
            </a:xfrm>
            <a:custGeom>
              <a:avLst/>
              <a:gdLst/>
              <a:ahLst/>
              <a:cxnLst/>
              <a:rect l="l" t="t" r="r" b="b"/>
              <a:pathLst>
                <a:path w="2786" h="1575" extrusionOk="0">
                  <a:moveTo>
                    <a:pt x="240" y="1"/>
                  </a:moveTo>
                  <a:lnTo>
                    <a:pt x="1" y="432"/>
                  </a:lnTo>
                  <a:lnTo>
                    <a:pt x="1972" y="1504"/>
                  </a:lnTo>
                  <a:cubicBezTo>
                    <a:pt x="2058" y="1552"/>
                    <a:pt x="2152" y="1575"/>
                    <a:pt x="2244" y="1575"/>
                  </a:cubicBezTo>
                  <a:cubicBezTo>
                    <a:pt x="2478" y="1575"/>
                    <a:pt x="2703" y="1428"/>
                    <a:pt x="2785" y="1188"/>
                  </a:cubicBezTo>
                  <a:lnTo>
                    <a:pt x="2785" y="1188"/>
                  </a:lnTo>
                  <a:cubicBezTo>
                    <a:pt x="2729" y="1205"/>
                    <a:pt x="2672" y="1214"/>
                    <a:pt x="2615" y="1214"/>
                  </a:cubicBezTo>
                  <a:cubicBezTo>
                    <a:pt x="2517" y="1214"/>
                    <a:pt x="2421" y="1188"/>
                    <a:pt x="2336" y="1140"/>
                  </a:cubicBezTo>
                  <a:lnTo>
                    <a:pt x="240" y="1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9496;p77"/>
            <p:cNvSpPr/>
            <p:nvPr/>
          </p:nvSpPr>
          <p:spPr>
            <a:xfrm>
              <a:off x="2795867" y="2157641"/>
              <a:ext cx="124919" cy="82798"/>
            </a:xfrm>
            <a:custGeom>
              <a:avLst/>
              <a:gdLst/>
              <a:ahLst/>
              <a:cxnLst/>
              <a:rect l="l" t="t" r="r" b="b"/>
              <a:pathLst>
                <a:path w="4757" h="3153" extrusionOk="0">
                  <a:moveTo>
                    <a:pt x="546" y="0"/>
                  </a:moveTo>
                  <a:lnTo>
                    <a:pt x="0" y="996"/>
                  </a:lnTo>
                  <a:lnTo>
                    <a:pt x="3829" y="3082"/>
                  </a:lnTo>
                  <a:cubicBezTo>
                    <a:pt x="3916" y="3130"/>
                    <a:pt x="4010" y="3153"/>
                    <a:pt x="4102" y="3153"/>
                  </a:cubicBezTo>
                  <a:cubicBezTo>
                    <a:pt x="4304" y="3153"/>
                    <a:pt x="4499" y="3046"/>
                    <a:pt x="4604" y="2862"/>
                  </a:cubicBezTo>
                  <a:cubicBezTo>
                    <a:pt x="4757" y="2584"/>
                    <a:pt x="4652" y="2240"/>
                    <a:pt x="4374" y="2087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9497;p77"/>
            <p:cNvSpPr/>
            <p:nvPr/>
          </p:nvSpPr>
          <p:spPr>
            <a:xfrm>
              <a:off x="2852667" y="2204620"/>
              <a:ext cx="65099" cy="35845"/>
            </a:xfrm>
            <a:custGeom>
              <a:avLst/>
              <a:gdLst/>
              <a:ahLst/>
              <a:cxnLst/>
              <a:rect l="l" t="t" r="r" b="b"/>
              <a:pathLst>
                <a:path w="2479" h="1365" extrusionOk="0">
                  <a:moveTo>
                    <a:pt x="220" y="1"/>
                  </a:moveTo>
                  <a:lnTo>
                    <a:pt x="0" y="384"/>
                  </a:lnTo>
                  <a:lnTo>
                    <a:pt x="1666" y="1293"/>
                  </a:lnTo>
                  <a:cubicBezTo>
                    <a:pt x="1752" y="1342"/>
                    <a:pt x="1845" y="1364"/>
                    <a:pt x="1937" y="1364"/>
                  </a:cubicBezTo>
                  <a:cubicBezTo>
                    <a:pt x="2171" y="1364"/>
                    <a:pt x="2397" y="1218"/>
                    <a:pt x="2479" y="977"/>
                  </a:cubicBezTo>
                  <a:lnTo>
                    <a:pt x="2479" y="977"/>
                  </a:lnTo>
                  <a:cubicBezTo>
                    <a:pt x="2405" y="1012"/>
                    <a:pt x="2325" y="1029"/>
                    <a:pt x="2245" y="1029"/>
                  </a:cubicBezTo>
                  <a:cubicBezTo>
                    <a:pt x="2150" y="1029"/>
                    <a:pt x="2055" y="1005"/>
                    <a:pt x="1972" y="958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9498;p77"/>
            <p:cNvSpPr/>
            <p:nvPr/>
          </p:nvSpPr>
          <p:spPr>
            <a:xfrm>
              <a:off x="2772732" y="2178990"/>
              <a:ext cx="124945" cy="83060"/>
            </a:xfrm>
            <a:custGeom>
              <a:avLst/>
              <a:gdLst/>
              <a:ahLst/>
              <a:cxnLst/>
              <a:rect l="l" t="t" r="r" b="b"/>
              <a:pathLst>
                <a:path w="4758" h="3163" extrusionOk="0">
                  <a:moveTo>
                    <a:pt x="546" y="1"/>
                  </a:moveTo>
                  <a:lnTo>
                    <a:pt x="1" y="1006"/>
                  </a:lnTo>
                  <a:lnTo>
                    <a:pt x="3829" y="3092"/>
                  </a:lnTo>
                  <a:cubicBezTo>
                    <a:pt x="3916" y="3140"/>
                    <a:pt x="4009" y="3163"/>
                    <a:pt x="4101" y="3163"/>
                  </a:cubicBezTo>
                  <a:cubicBezTo>
                    <a:pt x="4303" y="3163"/>
                    <a:pt x="4499" y="3053"/>
                    <a:pt x="4604" y="2862"/>
                  </a:cubicBezTo>
                  <a:cubicBezTo>
                    <a:pt x="4757" y="2585"/>
                    <a:pt x="4652" y="2240"/>
                    <a:pt x="4375" y="2097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9499;p77"/>
            <p:cNvSpPr/>
            <p:nvPr/>
          </p:nvSpPr>
          <p:spPr>
            <a:xfrm>
              <a:off x="2837594" y="2231011"/>
              <a:ext cx="56800" cy="31013"/>
            </a:xfrm>
            <a:custGeom>
              <a:avLst/>
              <a:gdLst/>
              <a:ahLst/>
              <a:cxnLst/>
              <a:rect l="l" t="t" r="r" b="b"/>
              <a:pathLst>
                <a:path w="2163" h="1181" extrusionOk="0">
                  <a:moveTo>
                    <a:pt x="211" y="1"/>
                  </a:moveTo>
                  <a:lnTo>
                    <a:pt x="0" y="365"/>
                  </a:lnTo>
                  <a:lnTo>
                    <a:pt x="1359" y="1111"/>
                  </a:lnTo>
                  <a:cubicBezTo>
                    <a:pt x="1445" y="1158"/>
                    <a:pt x="1539" y="1181"/>
                    <a:pt x="1631" y="1181"/>
                  </a:cubicBezTo>
                  <a:cubicBezTo>
                    <a:pt x="1856" y="1181"/>
                    <a:pt x="2075" y="1048"/>
                    <a:pt x="2163" y="824"/>
                  </a:cubicBezTo>
                  <a:lnTo>
                    <a:pt x="2163" y="824"/>
                  </a:lnTo>
                  <a:cubicBezTo>
                    <a:pt x="2092" y="853"/>
                    <a:pt x="2019" y="868"/>
                    <a:pt x="1946" y="868"/>
                  </a:cubicBezTo>
                  <a:cubicBezTo>
                    <a:pt x="1853" y="868"/>
                    <a:pt x="1761" y="844"/>
                    <a:pt x="1675" y="795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9500;p77"/>
            <p:cNvSpPr/>
            <p:nvPr/>
          </p:nvSpPr>
          <p:spPr>
            <a:xfrm>
              <a:off x="2749623" y="2200602"/>
              <a:ext cx="124919" cy="82955"/>
            </a:xfrm>
            <a:custGeom>
              <a:avLst/>
              <a:gdLst/>
              <a:ahLst/>
              <a:cxnLst/>
              <a:rect l="l" t="t" r="r" b="b"/>
              <a:pathLst>
                <a:path w="4757" h="3159" extrusionOk="0">
                  <a:moveTo>
                    <a:pt x="546" y="1"/>
                  </a:moveTo>
                  <a:lnTo>
                    <a:pt x="0" y="996"/>
                  </a:lnTo>
                  <a:lnTo>
                    <a:pt x="3829" y="3092"/>
                  </a:lnTo>
                  <a:cubicBezTo>
                    <a:pt x="3915" y="3137"/>
                    <a:pt x="4008" y="3158"/>
                    <a:pt x="4100" y="3158"/>
                  </a:cubicBezTo>
                  <a:cubicBezTo>
                    <a:pt x="4302" y="3158"/>
                    <a:pt x="4498" y="3053"/>
                    <a:pt x="4604" y="2862"/>
                  </a:cubicBezTo>
                  <a:cubicBezTo>
                    <a:pt x="4757" y="2585"/>
                    <a:pt x="4652" y="2240"/>
                    <a:pt x="4374" y="2087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9501;p77"/>
            <p:cNvSpPr/>
            <p:nvPr/>
          </p:nvSpPr>
          <p:spPr>
            <a:xfrm>
              <a:off x="2822495" y="2255906"/>
              <a:ext cx="49054" cy="27494"/>
            </a:xfrm>
            <a:custGeom>
              <a:avLst/>
              <a:gdLst/>
              <a:ahLst/>
              <a:cxnLst/>
              <a:rect l="l" t="t" r="r" b="b"/>
              <a:pathLst>
                <a:path w="1868" h="1047" extrusionOk="0">
                  <a:moveTo>
                    <a:pt x="240" y="0"/>
                  </a:moveTo>
                  <a:lnTo>
                    <a:pt x="1" y="402"/>
                  </a:lnTo>
                  <a:lnTo>
                    <a:pt x="1054" y="976"/>
                  </a:lnTo>
                  <a:cubicBezTo>
                    <a:pt x="1140" y="1024"/>
                    <a:pt x="1234" y="1047"/>
                    <a:pt x="1326" y="1047"/>
                  </a:cubicBezTo>
                  <a:cubicBezTo>
                    <a:pt x="1528" y="1047"/>
                    <a:pt x="1724" y="938"/>
                    <a:pt x="1829" y="747"/>
                  </a:cubicBezTo>
                  <a:cubicBezTo>
                    <a:pt x="1848" y="728"/>
                    <a:pt x="1857" y="699"/>
                    <a:pt x="1867" y="670"/>
                  </a:cubicBezTo>
                  <a:lnTo>
                    <a:pt x="1867" y="670"/>
                  </a:lnTo>
                  <a:cubicBezTo>
                    <a:pt x="1801" y="695"/>
                    <a:pt x="1732" y="707"/>
                    <a:pt x="1663" y="707"/>
                  </a:cubicBezTo>
                  <a:cubicBezTo>
                    <a:pt x="1572" y="707"/>
                    <a:pt x="1480" y="685"/>
                    <a:pt x="1398" y="642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9502;p77"/>
            <p:cNvSpPr/>
            <p:nvPr/>
          </p:nvSpPr>
          <p:spPr>
            <a:xfrm>
              <a:off x="2673968" y="2097059"/>
              <a:ext cx="159109" cy="144036"/>
            </a:xfrm>
            <a:custGeom>
              <a:avLst/>
              <a:gdLst/>
              <a:ahLst/>
              <a:cxnLst/>
              <a:rect l="l" t="t" r="r" b="b"/>
              <a:pathLst>
                <a:path w="6059" h="5485" extrusionOk="0">
                  <a:moveTo>
                    <a:pt x="1896" y="1"/>
                  </a:moveTo>
                  <a:lnTo>
                    <a:pt x="1" y="3418"/>
                  </a:lnTo>
                  <a:lnTo>
                    <a:pt x="3877" y="5485"/>
                  </a:lnTo>
                  <a:lnTo>
                    <a:pt x="6059" y="1484"/>
                  </a:lnTo>
                  <a:lnTo>
                    <a:pt x="4145" y="680"/>
                  </a:lnTo>
                  <a:cubicBezTo>
                    <a:pt x="4106" y="661"/>
                    <a:pt x="4078" y="661"/>
                    <a:pt x="4039" y="661"/>
                  </a:cubicBezTo>
                  <a:lnTo>
                    <a:pt x="3274" y="757"/>
                  </a:lnTo>
                  <a:cubicBezTo>
                    <a:pt x="3226" y="757"/>
                    <a:pt x="3188" y="747"/>
                    <a:pt x="3149" y="728"/>
                  </a:cubicBezTo>
                  <a:lnTo>
                    <a:pt x="1896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9503;p77"/>
            <p:cNvSpPr/>
            <p:nvPr/>
          </p:nvSpPr>
          <p:spPr>
            <a:xfrm>
              <a:off x="2659157" y="2039261"/>
              <a:ext cx="98528" cy="170191"/>
            </a:xfrm>
            <a:custGeom>
              <a:avLst/>
              <a:gdLst/>
              <a:ahLst/>
              <a:cxnLst/>
              <a:rect l="l" t="t" r="r" b="b"/>
              <a:pathLst>
                <a:path w="3752" h="6481" extrusionOk="0">
                  <a:moveTo>
                    <a:pt x="0" y="1"/>
                  </a:moveTo>
                  <a:lnTo>
                    <a:pt x="0" y="5810"/>
                  </a:lnTo>
                  <a:lnTo>
                    <a:pt x="1101" y="6451"/>
                  </a:lnTo>
                  <a:cubicBezTo>
                    <a:pt x="1133" y="6471"/>
                    <a:pt x="1170" y="6480"/>
                    <a:pt x="1207" y="6480"/>
                  </a:cubicBezTo>
                  <a:cubicBezTo>
                    <a:pt x="1279" y="6480"/>
                    <a:pt x="1350" y="6444"/>
                    <a:pt x="1388" y="6375"/>
                  </a:cubicBezTo>
                  <a:lnTo>
                    <a:pt x="3694" y="2384"/>
                  </a:lnTo>
                  <a:cubicBezTo>
                    <a:pt x="3752" y="2288"/>
                    <a:pt x="3713" y="2154"/>
                    <a:pt x="3618" y="209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9504;p77"/>
            <p:cNvSpPr/>
            <p:nvPr/>
          </p:nvSpPr>
          <p:spPr>
            <a:xfrm>
              <a:off x="2659157" y="2039261"/>
              <a:ext cx="75918" cy="159109"/>
            </a:xfrm>
            <a:custGeom>
              <a:avLst/>
              <a:gdLst/>
              <a:ahLst/>
              <a:cxnLst/>
              <a:rect l="l" t="t" r="r" b="b"/>
              <a:pathLst>
                <a:path w="2891" h="6059" extrusionOk="0">
                  <a:moveTo>
                    <a:pt x="0" y="1"/>
                  </a:moveTo>
                  <a:lnTo>
                    <a:pt x="0" y="5810"/>
                  </a:lnTo>
                  <a:lnTo>
                    <a:pt x="431" y="6059"/>
                  </a:lnTo>
                  <a:lnTo>
                    <a:pt x="2890" y="16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9505;p77"/>
            <p:cNvSpPr/>
            <p:nvPr/>
          </p:nvSpPr>
          <p:spPr>
            <a:xfrm>
              <a:off x="2659157" y="2159138"/>
              <a:ext cx="47268" cy="50314"/>
            </a:xfrm>
            <a:custGeom>
              <a:avLst/>
              <a:gdLst/>
              <a:ahLst/>
              <a:cxnLst/>
              <a:rect l="l" t="t" r="r" b="b"/>
              <a:pathLst>
                <a:path w="1800" h="1916" extrusionOk="0">
                  <a:moveTo>
                    <a:pt x="0" y="1"/>
                  </a:moveTo>
                  <a:lnTo>
                    <a:pt x="0" y="1245"/>
                  </a:lnTo>
                  <a:lnTo>
                    <a:pt x="1101" y="1886"/>
                  </a:lnTo>
                  <a:cubicBezTo>
                    <a:pt x="1133" y="1906"/>
                    <a:pt x="1170" y="1915"/>
                    <a:pt x="1207" y="1915"/>
                  </a:cubicBezTo>
                  <a:cubicBezTo>
                    <a:pt x="1279" y="1915"/>
                    <a:pt x="1350" y="1879"/>
                    <a:pt x="1388" y="1810"/>
                  </a:cubicBezTo>
                  <a:lnTo>
                    <a:pt x="1799" y="10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9506;p77"/>
            <p:cNvSpPr/>
            <p:nvPr/>
          </p:nvSpPr>
          <p:spPr>
            <a:xfrm>
              <a:off x="2659157" y="2159138"/>
              <a:ext cx="24894" cy="39232"/>
            </a:xfrm>
            <a:custGeom>
              <a:avLst/>
              <a:gdLst/>
              <a:ahLst/>
              <a:cxnLst/>
              <a:rect l="l" t="t" r="r" b="b"/>
              <a:pathLst>
                <a:path w="948" h="1494" extrusionOk="0">
                  <a:moveTo>
                    <a:pt x="0" y="1"/>
                  </a:moveTo>
                  <a:lnTo>
                    <a:pt x="0" y="1245"/>
                  </a:lnTo>
                  <a:lnTo>
                    <a:pt x="431" y="1494"/>
                  </a:lnTo>
                  <a:lnTo>
                    <a:pt x="948" y="5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7" name="Google Shape;9507;p77"/>
            <p:cNvSpPr/>
            <p:nvPr/>
          </p:nvSpPr>
          <p:spPr>
            <a:xfrm>
              <a:off x="2706898" y="2179463"/>
              <a:ext cx="67121" cy="53859"/>
            </a:xfrm>
            <a:custGeom>
              <a:avLst/>
              <a:gdLst/>
              <a:ahLst/>
              <a:cxnLst/>
              <a:rect l="l" t="t" r="r" b="b"/>
              <a:pathLst>
                <a:path w="2556" h="2051" extrusionOk="0">
                  <a:moveTo>
                    <a:pt x="1902" y="1"/>
                  </a:moveTo>
                  <a:cubicBezTo>
                    <a:pt x="1788" y="1"/>
                    <a:pt x="1672" y="35"/>
                    <a:pt x="1570" y="107"/>
                  </a:cubicBezTo>
                  <a:lnTo>
                    <a:pt x="316" y="1016"/>
                  </a:lnTo>
                  <a:cubicBezTo>
                    <a:pt x="58" y="1198"/>
                    <a:pt x="1" y="1562"/>
                    <a:pt x="192" y="1811"/>
                  </a:cubicBezTo>
                  <a:cubicBezTo>
                    <a:pt x="302" y="1968"/>
                    <a:pt x="477" y="2051"/>
                    <a:pt x="654" y="2051"/>
                  </a:cubicBezTo>
                  <a:cubicBezTo>
                    <a:pt x="769" y="2051"/>
                    <a:pt x="885" y="2016"/>
                    <a:pt x="986" y="1945"/>
                  </a:cubicBezTo>
                  <a:lnTo>
                    <a:pt x="2240" y="1045"/>
                  </a:lnTo>
                  <a:cubicBezTo>
                    <a:pt x="2508" y="854"/>
                    <a:pt x="2556" y="490"/>
                    <a:pt x="2364" y="232"/>
                  </a:cubicBezTo>
                  <a:cubicBezTo>
                    <a:pt x="2249" y="81"/>
                    <a:pt x="2077" y="1"/>
                    <a:pt x="1902" y="1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Google Shape;9508;p77"/>
            <p:cNvSpPr/>
            <p:nvPr/>
          </p:nvSpPr>
          <p:spPr>
            <a:xfrm>
              <a:off x="2710154" y="2180513"/>
              <a:ext cx="63864" cy="52914"/>
            </a:xfrm>
            <a:custGeom>
              <a:avLst/>
              <a:gdLst/>
              <a:ahLst/>
              <a:cxnLst/>
              <a:rect l="l" t="t" r="r" b="b"/>
              <a:pathLst>
                <a:path w="2432" h="2015" extrusionOk="0">
                  <a:moveTo>
                    <a:pt x="2001" y="0"/>
                  </a:moveTo>
                  <a:lnTo>
                    <a:pt x="2001" y="0"/>
                  </a:lnTo>
                  <a:cubicBezTo>
                    <a:pt x="2097" y="249"/>
                    <a:pt x="2011" y="527"/>
                    <a:pt x="1800" y="680"/>
                  </a:cubicBezTo>
                  <a:lnTo>
                    <a:pt x="546" y="1589"/>
                  </a:lnTo>
                  <a:cubicBezTo>
                    <a:pt x="445" y="1661"/>
                    <a:pt x="329" y="1699"/>
                    <a:pt x="211" y="1699"/>
                  </a:cubicBezTo>
                  <a:cubicBezTo>
                    <a:pt x="141" y="1699"/>
                    <a:pt x="69" y="1685"/>
                    <a:pt x="1" y="1656"/>
                  </a:cubicBezTo>
                  <a:lnTo>
                    <a:pt x="1" y="1656"/>
                  </a:lnTo>
                  <a:cubicBezTo>
                    <a:pt x="89" y="1883"/>
                    <a:pt x="303" y="2015"/>
                    <a:pt x="525" y="2015"/>
                  </a:cubicBezTo>
                  <a:cubicBezTo>
                    <a:pt x="640" y="2015"/>
                    <a:pt x="758" y="1980"/>
                    <a:pt x="862" y="1905"/>
                  </a:cubicBezTo>
                  <a:lnTo>
                    <a:pt x="2116" y="1005"/>
                  </a:lnTo>
                  <a:cubicBezTo>
                    <a:pt x="2384" y="814"/>
                    <a:pt x="2432" y="440"/>
                    <a:pt x="2240" y="192"/>
                  </a:cubicBezTo>
                  <a:cubicBezTo>
                    <a:pt x="2173" y="106"/>
                    <a:pt x="2097" y="39"/>
                    <a:pt x="2001" y="0"/>
                  </a:cubicBez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9509;p77"/>
            <p:cNvSpPr/>
            <p:nvPr/>
          </p:nvSpPr>
          <p:spPr>
            <a:xfrm>
              <a:off x="2732528" y="2203254"/>
              <a:ext cx="59847" cy="48528"/>
            </a:xfrm>
            <a:custGeom>
              <a:avLst/>
              <a:gdLst/>
              <a:ahLst/>
              <a:cxnLst/>
              <a:rect l="l" t="t" r="r" b="b"/>
              <a:pathLst>
                <a:path w="2279" h="1848" extrusionOk="0">
                  <a:moveTo>
                    <a:pt x="1629" y="1"/>
                  </a:moveTo>
                  <a:cubicBezTo>
                    <a:pt x="1512" y="1"/>
                    <a:pt x="1394" y="37"/>
                    <a:pt x="1293" y="110"/>
                  </a:cubicBezTo>
                  <a:lnTo>
                    <a:pt x="326" y="809"/>
                  </a:lnTo>
                  <a:cubicBezTo>
                    <a:pt x="68" y="1000"/>
                    <a:pt x="1" y="1364"/>
                    <a:pt x="192" y="1623"/>
                  </a:cubicBezTo>
                  <a:cubicBezTo>
                    <a:pt x="306" y="1770"/>
                    <a:pt x="473" y="1847"/>
                    <a:pt x="643" y="1847"/>
                  </a:cubicBezTo>
                  <a:cubicBezTo>
                    <a:pt x="759" y="1847"/>
                    <a:pt x="876" y="1811"/>
                    <a:pt x="977" y="1737"/>
                  </a:cubicBezTo>
                  <a:lnTo>
                    <a:pt x="1963" y="1039"/>
                  </a:lnTo>
                  <a:cubicBezTo>
                    <a:pt x="2221" y="847"/>
                    <a:pt x="2278" y="484"/>
                    <a:pt x="2077" y="225"/>
                  </a:cubicBezTo>
                  <a:cubicBezTo>
                    <a:pt x="1969" y="77"/>
                    <a:pt x="1801" y="1"/>
                    <a:pt x="1629" y="1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Google Shape;9510;p77"/>
            <p:cNvSpPr/>
            <p:nvPr/>
          </p:nvSpPr>
          <p:spPr>
            <a:xfrm>
              <a:off x="2735810" y="2204384"/>
              <a:ext cx="56564" cy="47399"/>
            </a:xfrm>
            <a:custGeom>
              <a:avLst/>
              <a:gdLst/>
              <a:ahLst/>
              <a:cxnLst/>
              <a:rect l="l" t="t" r="r" b="b"/>
              <a:pathLst>
                <a:path w="2154" h="1805" extrusionOk="0">
                  <a:moveTo>
                    <a:pt x="1713" y="0"/>
                  </a:moveTo>
                  <a:lnTo>
                    <a:pt x="1713" y="0"/>
                  </a:lnTo>
                  <a:cubicBezTo>
                    <a:pt x="1809" y="240"/>
                    <a:pt x="1732" y="517"/>
                    <a:pt x="1522" y="670"/>
                  </a:cubicBezTo>
                  <a:lnTo>
                    <a:pt x="546" y="1379"/>
                  </a:lnTo>
                  <a:cubicBezTo>
                    <a:pt x="444" y="1450"/>
                    <a:pt x="328" y="1488"/>
                    <a:pt x="211" y="1488"/>
                  </a:cubicBezTo>
                  <a:cubicBezTo>
                    <a:pt x="140" y="1488"/>
                    <a:pt x="69" y="1474"/>
                    <a:pt x="0" y="1446"/>
                  </a:cubicBezTo>
                  <a:lnTo>
                    <a:pt x="0" y="1446"/>
                  </a:lnTo>
                  <a:cubicBezTo>
                    <a:pt x="19" y="1493"/>
                    <a:pt x="38" y="1541"/>
                    <a:pt x="67" y="1580"/>
                  </a:cubicBezTo>
                  <a:cubicBezTo>
                    <a:pt x="181" y="1727"/>
                    <a:pt x="348" y="1804"/>
                    <a:pt x="520" y="1804"/>
                  </a:cubicBezTo>
                  <a:cubicBezTo>
                    <a:pt x="637" y="1804"/>
                    <a:pt x="756" y="1768"/>
                    <a:pt x="861" y="1694"/>
                  </a:cubicBezTo>
                  <a:lnTo>
                    <a:pt x="1838" y="996"/>
                  </a:lnTo>
                  <a:cubicBezTo>
                    <a:pt x="2096" y="804"/>
                    <a:pt x="2153" y="441"/>
                    <a:pt x="1952" y="182"/>
                  </a:cubicBezTo>
                  <a:cubicBezTo>
                    <a:pt x="1895" y="106"/>
                    <a:pt x="1809" y="39"/>
                    <a:pt x="1713" y="0"/>
                  </a:cubicBez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Google Shape;9511;p77"/>
            <p:cNvSpPr/>
            <p:nvPr/>
          </p:nvSpPr>
          <p:spPr>
            <a:xfrm>
              <a:off x="2758158" y="2226967"/>
              <a:ext cx="52310" cy="43303"/>
            </a:xfrm>
            <a:custGeom>
              <a:avLst/>
              <a:gdLst/>
              <a:ahLst/>
              <a:cxnLst/>
              <a:rect l="l" t="t" r="r" b="b"/>
              <a:pathLst>
                <a:path w="1992" h="1649" extrusionOk="0">
                  <a:moveTo>
                    <a:pt x="1340" y="1"/>
                  </a:moveTo>
                  <a:cubicBezTo>
                    <a:pt x="1227" y="1"/>
                    <a:pt x="1114" y="35"/>
                    <a:pt x="1015" y="107"/>
                  </a:cubicBezTo>
                  <a:lnTo>
                    <a:pt x="317" y="614"/>
                  </a:lnTo>
                  <a:cubicBezTo>
                    <a:pt x="58" y="796"/>
                    <a:pt x="1" y="1160"/>
                    <a:pt x="183" y="1409"/>
                  </a:cubicBezTo>
                  <a:cubicBezTo>
                    <a:pt x="299" y="1566"/>
                    <a:pt x="475" y="1648"/>
                    <a:pt x="652" y="1648"/>
                  </a:cubicBezTo>
                  <a:cubicBezTo>
                    <a:pt x="766" y="1648"/>
                    <a:pt x="879" y="1614"/>
                    <a:pt x="977" y="1543"/>
                  </a:cubicBezTo>
                  <a:lnTo>
                    <a:pt x="1676" y="1035"/>
                  </a:lnTo>
                  <a:cubicBezTo>
                    <a:pt x="1944" y="844"/>
                    <a:pt x="1991" y="480"/>
                    <a:pt x="1800" y="231"/>
                  </a:cubicBezTo>
                  <a:cubicBezTo>
                    <a:pt x="1684" y="81"/>
                    <a:pt x="1513" y="1"/>
                    <a:pt x="1340" y="1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9512;p77"/>
            <p:cNvSpPr/>
            <p:nvPr/>
          </p:nvSpPr>
          <p:spPr>
            <a:xfrm>
              <a:off x="2761178" y="2228018"/>
              <a:ext cx="49290" cy="42252"/>
            </a:xfrm>
            <a:custGeom>
              <a:avLst/>
              <a:gdLst/>
              <a:ahLst/>
              <a:cxnLst/>
              <a:rect l="l" t="t" r="r" b="b"/>
              <a:pathLst>
                <a:path w="1877" h="1609" extrusionOk="0">
                  <a:moveTo>
                    <a:pt x="1417" y="0"/>
                  </a:moveTo>
                  <a:cubicBezTo>
                    <a:pt x="1503" y="230"/>
                    <a:pt x="1417" y="498"/>
                    <a:pt x="1216" y="651"/>
                  </a:cubicBezTo>
                  <a:lnTo>
                    <a:pt x="517" y="1148"/>
                  </a:lnTo>
                  <a:cubicBezTo>
                    <a:pt x="419" y="1222"/>
                    <a:pt x="305" y="1261"/>
                    <a:pt x="190" y="1261"/>
                  </a:cubicBezTo>
                  <a:cubicBezTo>
                    <a:pt x="126" y="1261"/>
                    <a:pt x="62" y="1249"/>
                    <a:pt x="1" y="1225"/>
                  </a:cubicBezTo>
                  <a:lnTo>
                    <a:pt x="1" y="1225"/>
                  </a:lnTo>
                  <a:cubicBezTo>
                    <a:pt x="20" y="1273"/>
                    <a:pt x="39" y="1321"/>
                    <a:pt x="68" y="1369"/>
                  </a:cubicBezTo>
                  <a:cubicBezTo>
                    <a:pt x="184" y="1526"/>
                    <a:pt x="360" y="1608"/>
                    <a:pt x="539" y="1608"/>
                  </a:cubicBezTo>
                  <a:cubicBezTo>
                    <a:pt x="654" y="1608"/>
                    <a:pt x="770" y="1574"/>
                    <a:pt x="872" y="1503"/>
                  </a:cubicBezTo>
                  <a:lnTo>
                    <a:pt x="1561" y="995"/>
                  </a:lnTo>
                  <a:cubicBezTo>
                    <a:pt x="1829" y="804"/>
                    <a:pt x="1876" y="440"/>
                    <a:pt x="1685" y="182"/>
                  </a:cubicBezTo>
                  <a:cubicBezTo>
                    <a:pt x="1618" y="96"/>
                    <a:pt x="1522" y="29"/>
                    <a:pt x="1417" y="0"/>
                  </a:cubicBez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9513;p77"/>
            <p:cNvSpPr/>
            <p:nvPr/>
          </p:nvSpPr>
          <p:spPr>
            <a:xfrm>
              <a:off x="2783814" y="2250706"/>
              <a:ext cx="45010" cy="37919"/>
            </a:xfrm>
            <a:custGeom>
              <a:avLst/>
              <a:gdLst/>
              <a:ahLst/>
              <a:cxnLst/>
              <a:rect l="l" t="t" r="r" b="b"/>
              <a:pathLst>
                <a:path w="1714" h="1444" extrusionOk="0">
                  <a:moveTo>
                    <a:pt x="1057" y="0"/>
                  </a:moveTo>
                  <a:cubicBezTo>
                    <a:pt x="942" y="0"/>
                    <a:pt x="826" y="34"/>
                    <a:pt x="727" y="103"/>
                  </a:cubicBezTo>
                  <a:lnTo>
                    <a:pt x="316" y="409"/>
                  </a:lnTo>
                  <a:cubicBezTo>
                    <a:pt x="57" y="600"/>
                    <a:pt x="0" y="954"/>
                    <a:pt x="182" y="1203"/>
                  </a:cubicBezTo>
                  <a:cubicBezTo>
                    <a:pt x="298" y="1360"/>
                    <a:pt x="475" y="1443"/>
                    <a:pt x="651" y="1443"/>
                  </a:cubicBezTo>
                  <a:cubicBezTo>
                    <a:pt x="765" y="1443"/>
                    <a:pt x="879" y="1409"/>
                    <a:pt x="976" y="1337"/>
                  </a:cubicBezTo>
                  <a:lnTo>
                    <a:pt x="1397" y="1031"/>
                  </a:lnTo>
                  <a:cubicBezTo>
                    <a:pt x="1656" y="849"/>
                    <a:pt x="1713" y="485"/>
                    <a:pt x="1512" y="227"/>
                  </a:cubicBezTo>
                  <a:cubicBezTo>
                    <a:pt x="1403" y="77"/>
                    <a:pt x="1231" y="0"/>
                    <a:pt x="1057" y="0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9514;p77"/>
            <p:cNvSpPr/>
            <p:nvPr/>
          </p:nvSpPr>
          <p:spPr>
            <a:xfrm>
              <a:off x="2786807" y="2251888"/>
              <a:ext cx="42016" cy="36764"/>
            </a:xfrm>
            <a:custGeom>
              <a:avLst/>
              <a:gdLst/>
              <a:ahLst/>
              <a:cxnLst/>
              <a:rect l="l" t="t" r="r" b="b"/>
              <a:pathLst>
                <a:path w="1600" h="1400" extrusionOk="0">
                  <a:moveTo>
                    <a:pt x="1149" y="0"/>
                  </a:moveTo>
                  <a:lnTo>
                    <a:pt x="1149" y="0"/>
                  </a:lnTo>
                  <a:cubicBezTo>
                    <a:pt x="1245" y="239"/>
                    <a:pt x="1168" y="517"/>
                    <a:pt x="958" y="661"/>
                  </a:cubicBezTo>
                  <a:lnTo>
                    <a:pt x="537" y="967"/>
                  </a:lnTo>
                  <a:cubicBezTo>
                    <a:pt x="442" y="1038"/>
                    <a:pt x="329" y="1072"/>
                    <a:pt x="213" y="1072"/>
                  </a:cubicBezTo>
                  <a:cubicBezTo>
                    <a:pt x="142" y="1072"/>
                    <a:pt x="70" y="1059"/>
                    <a:pt x="1" y="1034"/>
                  </a:cubicBezTo>
                  <a:lnTo>
                    <a:pt x="1" y="1034"/>
                  </a:lnTo>
                  <a:cubicBezTo>
                    <a:pt x="90" y="1263"/>
                    <a:pt x="311" y="1400"/>
                    <a:pt x="537" y="1400"/>
                  </a:cubicBezTo>
                  <a:cubicBezTo>
                    <a:pt x="650" y="1400"/>
                    <a:pt x="763" y="1366"/>
                    <a:pt x="862" y="1292"/>
                  </a:cubicBezTo>
                  <a:lnTo>
                    <a:pt x="1283" y="986"/>
                  </a:lnTo>
                  <a:cubicBezTo>
                    <a:pt x="1542" y="804"/>
                    <a:pt x="1599" y="431"/>
                    <a:pt x="1398" y="182"/>
                  </a:cubicBezTo>
                  <a:cubicBezTo>
                    <a:pt x="1331" y="96"/>
                    <a:pt x="1255" y="38"/>
                    <a:pt x="1149" y="0"/>
                  </a:cubicBez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Google Shape;9515;p77"/>
            <p:cNvSpPr/>
            <p:nvPr/>
          </p:nvSpPr>
          <p:spPr>
            <a:xfrm>
              <a:off x="2788829" y="2102101"/>
              <a:ext cx="64862" cy="99788"/>
            </a:xfrm>
            <a:custGeom>
              <a:avLst/>
              <a:gdLst/>
              <a:ahLst/>
              <a:cxnLst/>
              <a:rect l="l" t="t" r="r" b="b"/>
              <a:pathLst>
                <a:path w="2470" h="3800" extrusionOk="0">
                  <a:moveTo>
                    <a:pt x="527" y="0"/>
                  </a:moveTo>
                  <a:cubicBezTo>
                    <a:pt x="441" y="0"/>
                    <a:pt x="364" y="58"/>
                    <a:pt x="345" y="144"/>
                  </a:cubicBezTo>
                  <a:lnTo>
                    <a:pt x="0" y="1522"/>
                  </a:lnTo>
                  <a:lnTo>
                    <a:pt x="0" y="3034"/>
                  </a:lnTo>
                  <a:cubicBezTo>
                    <a:pt x="0" y="3455"/>
                    <a:pt x="345" y="3800"/>
                    <a:pt x="766" y="3800"/>
                  </a:cubicBezTo>
                  <a:cubicBezTo>
                    <a:pt x="1178" y="3800"/>
                    <a:pt x="1522" y="3455"/>
                    <a:pt x="1522" y="3034"/>
                  </a:cubicBezTo>
                  <a:lnTo>
                    <a:pt x="1522" y="1895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9516;p77"/>
            <p:cNvSpPr/>
            <p:nvPr/>
          </p:nvSpPr>
          <p:spPr>
            <a:xfrm>
              <a:off x="2788829" y="2102101"/>
              <a:ext cx="27415" cy="99788"/>
            </a:xfrm>
            <a:custGeom>
              <a:avLst/>
              <a:gdLst/>
              <a:ahLst/>
              <a:cxnLst/>
              <a:rect l="l" t="t" r="r" b="b"/>
              <a:pathLst>
                <a:path w="1044" h="3800" extrusionOk="0">
                  <a:moveTo>
                    <a:pt x="527" y="0"/>
                  </a:moveTo>
                  <a:cubicBezTo>
                    <a:pt x="441" y="0"/>
                    <a:pt x="364" y="58"/>
                    <a:pt x="335" y="144"/>
                  </a:cubicBezTo>
                  <a:lnTo>
                    <a:pt x="0" y="1512"/>
                  </a:lnTo>
                  <a:lnTo>
                    <a:pt x="0" y="3034"/>
                  </a:lnTo>
                  <a:cubicBezTo>
                    <a:pt x="0" y="3455"/>
                    <a:pt x="335" y="3800"/>
                    <a:pt x="756" y="3800"/>
                  </a:cubicBezTo>
                  <a:cubicBezTo>
                    <a:pt x="852" y="3800"/>
                    <a:pt x="948" y="3781"/>
                    <a:pt x="1044" y="3742"/>
                  </a:cubicBezTo>
                  <a:cubicBezTo>
                    <a:pt x="756" y="3627"/>
                    <a:pt x="565" y="3350"/>
                    <a:pt x="565" y="3034"/>
                  </a:cubicBezTo>
                  <a:lnTo>
                    <a:pt x="565" y="1522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97" name="Google Shape;409;p28">
            <a:hlinkClick r:id="rId6" action="ppaction://hlinksldjump"/>
          </p:cNvPr>
          <p:cNvSpPr/>
          <p:nvPr/>
        </p:nvSpPr>
        <p:spPr>
          <a:xfrm>
            <a:off x="5979373" y="1863694"/>
            <a:ext cx="673800" cy="6738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8" name="Google Shape;409;p28">
            <a:hlinkClick r:id="rId7" action="ppaction://hlinksldjump"/>
          </p:cNvPr>
          <p:cNvSpPr/>
          <p:nvPr/>
        </p:nvSpPr>
        <p:spPr>
          <a:xfrm>
            <a:off x="4062004" y="1885488"/>
            <a:ext cx="673800" cy="6738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9" name="Google Shape;409;p28">
            <a:hlinkClick r:id="rId8" action="ppaction://hlinksldjump"/>
          </p:cNvPr>
          <p:cNvSpPr/>
          <p:nvPr/>
        </p:nvSpPr>
        <p:spPr>
          <a:xfrm>
            <a:off x="2106112" y="1863694"/>
            <a:ext cx="673800" cy="6738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43"/>
          <p:cNvGrpSpPr/>
          <p:nvPr/>
        </p:nvGrpSpPr>
        <p:grpSpPr>
          <a:xfrm>
            <a:off x="445050" y="758000"/>
            <a:ext cx="2845500" cy="3870900"/>
            <a:chOff x="445050" y="393000"/>
            <a:chExt cx="2845500" cy="3870900"/>
          </a:xfrm>
        </p:grpSpPr>
        <p:sp>
          <p:nvSpPr>
            <p:cNvPr id="1334" name="Google Shape;1334;p43"/>
            <p:cNvSpPr/>
            <p:nvPr/>
          </p:nvSpPr>
          <p:spPr>
            <a:xfrm>
              <a:off x="445350" y="393000"/>
              <a:ext cx="2845200" cy="3870900"/>
            </a:xfrm>
            <a:prstGeom prst="roundRect">
              <a:avLst>
                <a:gd name="adj" fmla="val 9794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35" name="Google Shape;1335;p43"/>
            <p:cNvGrpSpPr/>
            <p:nvPr/>
          </p:nvGrpSpPr>
          <p:grpSpPr>
            <a:xfrm>
              <a:off x="445050" y="393000"/>
              <a:ext cx="2845200" cy="392400"/>
              <a:chOff x="-8550475" y="393012"/>
              <a:chExt cx="2845200" cy="392400"/>
            </a:xfrm>
          </p:grpSpPr>
          <p:sp>
            <p:nvSpPr>
              <p:cNvPr id="1336" name="Google Shape;1336;p43"/>
              <p:cNvSpPr/>
              <p:nvPr/>
            </p:nvSpPr>
            <p:spPr>
              <a:xfrm>
                <a:off x="-8550475" y="393012"/>
                <a:ext cx="28452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7" name="Google Shape;1337;p43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8" name="Google Shape;1338;p43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9" name="Google Shape;1339;p43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340" name="Google Shape;1340;p43"/>
          <p:cNvGrpSpPr/>
          <p:nvPr/>
        </p:nvGrpSpPr>
        <p:grpSpPr>
          <a:xfrm>
            <a:off x="3549500" y="758000"/>
            <a:ext cx="5149200" cy="3870900"/>
            <a:chOff x="445050" y="393000"/>
            <a:chExt cx="5149200" cy="3870900"/>
          </a:xfrm>
        </p:grpSpPr>
        <p:sp>
          <p:nvSpPr>
            <p:cNvPr id="1341" name="Google Shape;1341;p43"/>
            <p:cNvSpPr/>
            <p:nvPr/>
          </p:nvSpPr>
          <p:spPr>
            <a:xfrm>
              <a:off x="445350" y="393000"/>
              <a:ext cx="5148900" cy="3870900"/>
            </a:xfrm>
            <a:prstGeom prst="roundRect">
              <a:avLst>
                <a:gd name="adj" fmla="val 9794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42" name="Google Shape;1342;p43"/>
            <p:cNvGrpSpPr/>
            <p:nvPr/>
          </p:nvGrpSpPr>
          <p:grpSpPr>
            <a:xfrm>
              <a:off x="445050" y="393000"/>
              <a:ext cx="5148900" cy="392400"/>
              <a:chOff x="-8550475" y="393012"/>
              <a:chExt cx="5148900" cy="392400"/>
            </a:xfrm>
          </p:grpSpPr>
          <p:sp>
            <p:nvSpPr>
              <p:cNvPr id="1343" name="Google Shape;1343;p43"/>
              <p:cNvSpPr/>
              <p:nvPr/>
            </p:nvSpPr>
            <p:spPr>
              <a:xfrm>
                <a:off x="-8550475" y="393012"/>
                <a:ext cx="5148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4" name="Google Shape;1344;p43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5" name="Google Shape;1345;p43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6" name="Google Shape;1346;p43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481" name="Google Shape;1481;p43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MENU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482" name="Google Shape;1482;p43"/>
          <p:cNvSpPr txBox="1"/>
          <p:nvPr/>
        </p:nvSpPr>
        <p:spPr>
          <a:xfrm>
            <a:off x="713225" y="2252813"/>
            <a:ext cx="465000" cy="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1.</a:t>
            </a:r>
            <a:endParaRPr>
              <a:solidFill>
                <a:schemeClr val="lt1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1483" name="Google Shape;1483;p43"/>
          <p:cNvSpPr txBox="1"/>
          <p:nvPr/>
        </p:nvSpPr>
        <p:spPr>
          <a:xfrm>
            <a:off x="713225" y="1508888"/>
            <a:ext cx="22611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 dirty="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THERE ARE 3 EVENTS </a:t>
            </a:r>
            <a:endParaRPr b="1" dirty="0">
              <a:solidFill>
                <a:schemeClr val="lt1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1491" name="Google Shape;1491;p43"/>
          <p:cNvSpPr txBox="1"/>
          <p:nvPr/>
        </p:nvSpPr>
        <p:spPr>
          <a:xfrm>
            <a:off x="713225" y="2556713"/>
            <a:ext cx="465000" cy="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2.</a:t>
            </a:r>
            <a:endParaRPr>
              <a:solidFill>
                <a:schemeClr val="lt1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1492" name="Google Shape;1492;p43"/>
          <p:cNvSpPr txBox="1"/>
          <p:nvPr/>
        </p:nvSpPr>
        <p:spPr>
          <a:xfrm>
            <a:off x="713225" y="2860613"/>
            <a:ext cx="465000" cy="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3.</a:t>
            </a:r>
            <a:endParaRPr>
              <a:solidFill>
                <a:schemeClr val="lt1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1497" name="Google Shape;1497;p43">
            <a:hlinkClick r:id="rId1" action="ppaction://hlinksldjump"/>
          </p:cNvPr>
          <p:cNvSpPr/>
          <p:nvPr/>
        </p:nvSpPr>
        <p:spPr>
          <a:xfrm>
            <a:off x="1058375" y="2259575"/>
            <a:ext cx="1916100" cy="209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PERTANDINGAN BOLA</a:t>
            </a:r>
            <a:endParaRPr sz="1200" dirty="0">
              <a:solidFill>
                <a:schemeClr val="lt1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1498" name="Google Shape;1498;p43">
            <a:hlinkClick r:id="rId2" action="ppaction://hlinksldjump"/>
          </p:cNvPr>
          <p:cNvSpPr/>
          <p:nvPr/>
        </p:nvSpPr>
        <p:spPr>
          <a:xfrm>
            <a:off x="1058375" y="2560100"/>
            <a:ext cx="1916100" cy="209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KONSER MUSIK</a:t>
            </a:r>
            <a:endParaRPr sz="1200" dirty="0">
              <a:solidFill>
                <a:schemeClr val="lt1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1499" name="Google Shape;1499;p43">
            <a:hlinkClick r:id="rId3" action="ppaction://hlinksldjump"/>
          </p:cNvPr>
          <p:cNvSpPr/>
          <p:nvPr/>
        </p:nvSpPr>
        <p:spPr>
          <a:xfrm>
            <a:off x="1058375" y="2860625"/>
            <a:ext cx="1916100" cy="209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TEMPAT WISATA</a:t>
            </a:r>
            <a:endParaRPr sz="1200" dirty="0">
              <a:solidFill>
                <a:schemeClr val="lt1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1504" name="Google Shape;1504;p43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5" name="Google Shape;1505;p43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6" name="Google Shape;1506;p43">
            <a:hlinkClick r:id="rId4" action="ppaction://hlinksldjump"/>
          </p:cNvPr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7" name="Google Shape;1507;p43">
            <a:hlinkClick r:id="rId5" action="ppaction://hlinksldjump"/>
          </p:cNvPr>
          <p:cNvSpPr/>
          <p:nvPr/>
        </p:nvSpPr>
        <p:spPr>
          <a:xfrm>
            <a:off x="210222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9" name="Google Shape;1509;p43">
            <a:hlinkClick r:id="" action="ppaction://noaction"/>
          </p:cNvPr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0" name="Google Shape;1510;p43">
            <a:hlinkClick r:id="" action="ppaction://noaction"/>
          </p:cNvPr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11" name="Google Shape;1511;p43"/>
          <p:cNvGrpSpPr/>
          <p:nvPr/>
        </p:nvGrpSpPr>
        <p:grpSpPr>
          <a:xfrm>
            <a:off x="238515" y="90242"/>
            <a:ext cx="216784" cy="199039"/>
            <a:chOff x="285677" y="4429254"/>
            <a:chExt cx="216784" cy="199039"/>
          </a:xfrm>
        </p:grpSpPr>
        <p:sp>
          <p:nvSpPr>
            <p:cNvPr id="1512" name="Google Shape;1512;p43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43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43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43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21" name="Google Shape;1521;p43">
            <a:hlinkClick r:id="rId6" action="ppaction://hlinksldjump"/>
          </p:cNvPr>
          <p:cNvSpPr/>
          <p:nvPr/>
        </p:nvSpPr>
        <p:spPr>
          <a:xfrm>
            <a:off x="-37" y="-6437"/>
            <a:ext cx="693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2" name="Google Shape;1522;p43">
            <a:hlinkClick r:id="" action="ppaction://noaction"/>
          </p:cNvPr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026" name="Picture 2" descr="https://media.discordapp.net/attachments/696980184401969173/708676188364865596/unknown.png?width=1157&amp;height=67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324" y="1345690"/>
            <a:ext cx="4875754" cy="284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1" name="Google Shape;1671;p47"/>
          <p:cNvGrpSpPr/>
          <p:nvPr/>
        </p:nvGrpSpPr>
        <p:grpSpPr>
          <a:xfrm>
            <a:off x="1018866" y="453483"/>
            <a:ext cx="7117907" cy="2892778"/>
            <a:chOff x="-931174" y="476452"/>
            <a:chExt cx="3782964" cy="2497921"/>
          </a:xfrm>
        </p:grpSpPr>
        <p:sp>
          <p:nvSpPr>
            <p:cNvPr id="1672" name="Google Shape;1672;p47"/>
            <p:cNvSpPr/>
            <p:nvPr/>
          </p:nvSpPr>
          <p:spPr>
            <a:xfrm>
              <a:off x="-931174" y="1636790"/>
              <a:ext cx="1465835" cy="1337583"/>
            </a:xfrm>
            <a:prstGeom prst="roundRect">
              <a:avLst>
                <a:gd name="adj" fmla="val 9794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 dirty="0"/>
                <a:t>Details soccer tournament</a:t>
              </a:r>
              <a:endParaRPr u="sng" dirty="0"/>
            </a:p>
          </p:txBody>
        </p:sp>
        <p:grpSp>
          <p:nvGrpSpPr>
            <p:cNvPr id="1673" name="Google Shape;1673;p47"/>
            <p:cNvGrpSpPr/>
            <p:nvPr/>
          </p:nvGrpSpPr>
          <p:grpSpPr>
            <a:xfrm>
              <a:off x="1381496" y="476452"/>
              <a:ext cx="1470294" cy="338839"/>
              <a:chOff x="-7614029" y="476464"/>
              <a:chExt cx="1470294" cy="338839"/>
            </a:xfrm>
          </p:grpSpPr>
          <p:sp>
            <p:nvSpPr>
              <p:cNvPr id="1674" name="Google Shape;1674;p47"/>
              <p:cNvSpPr/>
              <p:nvPr/>
            </p:nvSpPr>
            <p:spPr>
              <a:xfrm>
                <a:off x="-7614029" y="476464"/>
                <a:ext cx="1470294" cy="338839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5" name="Google Shape;1675;p47"/>
              <p:cNvSpPr/>
              <p:nvPr/>
            </p:nvSpPr>
            <p:spPr>
              <a:xfrm>
                <a:off x="-7461054" y="614751"/>
                <a:ext cx="70317" cy="102843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6" name="Google Shape;1676;p47"/>
              <p:cNvSpPr/>
              <p:nvPr/>
            </p:nvSpPr>
            <p:spPr>
              <a:xfrm>
                <a:off x="-7246453" y="614751"/>
                <a:ext cx="70317" cy="102843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7" name="Google Shape;1677;p47"/>
              <p:cNvSpPr/>
              <p:nvPr/>
            </p:nvSpPr>
            <p:spPr>
              <a:xfrm>
                <a:off x="-7031854" y="614751"/>
                <a:ext cx="70317" cy="102843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714" name="Google Shape;1714;p47"/>
          <p:cNvSpPr txBox="1"/>
          <p:nvPr/>
        </p:nvSpPr>
        <p:spPr>
          <a:xfrm>
            <a:off x="6609660" y="483220"/>
            <a:ext cx="1515474" cy="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Sepak</a:t>
            </a:r>
            <a:r>
              <a:rPr lang="en-US" dirty="0">
                <a:solidFill>
                  <a:schemeClr val="tx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 Bola</a:t>
            </a:r>
            <a:endParaRPr lang="en-US" dirty="0">
              <a:solidFill>
                <a:schemeClr val="tx1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1717" name="Google Shape;1717;p47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8" name="Google Shape;1718;p47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9" name="Google Shape;1719;p47">
            <a:hlinkClick r:id="rId1" action="ppaction://hlinksldjump"/>
          </p:cNvPr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0" name="Google Shape;1720;p47">
            <a:hlinkClick r:id="rId2" action="ppaction://hlinksldjump"/>
          </p:cNvPr>
          <p:cNvSpPr/>
          <p:nvPr/>
        </p:nvSpPr>
        <p:spPr>
          <a:xfrm>
            <a:off x="2102224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1" name="Google Shape;1721;p47">
            <a:hlinkClick r:id="" action="ppaction://noaction"/>
          </p:cNvPr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3" name="Google Shape;1723;p47">
            <a:hlinkClick r:id="" action="ppaction://noaction"/>
          </p:cNvPr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24" name="Google Shape;1724;p47"/>
          <p:cNvGrpSpPr/>
          <p:nvPr/>
        </p:nvGrpSpPr>
        <p:grpSpPr>
          <a:xfrm>
            <a:off x="238515" y="90242"/>
            <a:ext cx="216784" cy="199039"/>
            <a:chOff x="285677" y="4429254"/>
            <a:chExt cx="216784" cy="199039"/>
          </a:xfrm>
        </p:grpSpPr>
        <p:sp>
          <p:nvSpPr>
            <p:cNvPr id="1725" name="Google Shape;1725;p4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6" name="Google Shape;1726;p4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7" name="Google Shape;1727;p4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8" name="Google Shape;1728;p4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9" name="Google Shape;1729;p4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0" name="Google Shape;1730;p4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1" name="Google Shape;1731;p4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2" name="Google Shape;1732;p4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3" name="Google Shape;1733;p4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34" name="Google Shape;1734;p47">
            <a:hlinkClick r:id="rId3" action="ppaction://hlinksldjump"/>
          </p:cNvPr>
          <p:cNvSpPr/>
          <p:nvPr/>
        </p:nvSpPr>
        <p:spPr>
          <a:xfrm>
            <a:off x="-37" y="-6437"/>
            <a:ext cx="693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5" name="Google Shape;1735;p47">
            <a:hlinkClick r:id="" action="ppaction://noaction"/>
          </p:cNvPr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074" name="Picture 2" descr="https://media.discordapp.net/attachments/696980184401969173/708691431002472478/unknown.png?width=1200&amp;height=67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065" y="875621"/>
            <a:ext cx="2758069" cy="154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media.discordapp.net/attachments/696980184401969173/708691491391799347/unknown.png?width=1146&amp;height=67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8"/>
          <a:stretch>
            <a:fillRect/>
          </a:stretch>
        </p:blipFill>
        <p:spPr bwMode="auto">
          <a:xfrm>
            <a:off x="5367063" y="2424641"/>
            <a:ext cx="2758069" cy="163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media.discordapp.net/attachments/696980184401969173/708691655104135198/unknown.png?width=1236&amp;height=67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9"/>
          <a:stretch>
            <a:fillRect/>
          </a:stretch>
        </p:blipFill>
        <p:spPr bwMode="auto">
          <a:xfrm>
            <a:off x="5367064" y="3420603"/>
            <a:ext cx="2758069" cy="155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40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1" name="Google Shape;1081;p40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2" name="Google Shape;1082;p40">
            <a:hlinkClick r:id="rId1" action="ppaction://hlinksldjump"/>
          </p:cNvPr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4" name="Google Shape;1084;p40">
            <a:hlinkClick r:id="" action="ppaction://noaction"/>
          </p:cNvPr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5" name="Google Shape;1085;p40">
            <a:hlinkClick r:id="" action="ppaction://noaction"/>
          </p:cNvPr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6" name="Google Shape;1086;p40">
            <a:hlinkClick r:id="" action="ppaction://noaction"/>
          </p:cNvPr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87" name="Google Shape;1087;p40"/>
          <p:cNvGrpSpPr/>
          <p:nvPr/>
        </p:nvGrpSpPr>
        <p:grpSpPr>
          <a:xfrm>
            <a:off x="238515" y="90242"/>
            <a:ext cx="216784" cy="199039"/>
            <a:chOff x="285677" y="4429254"/>
            <a:chExt cx="216784" cy="199039"/>
          </a:xfrm>
        </p:grpSpPr>
        <p:sp>
          <p:nvSpPr>
            <p:cNvPr id="1088" name="Google Shape;1088;p40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40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40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40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2" name="Google Shape;1092;p40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" name="Google Shape;1093;p40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40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40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40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97" name="Google Shape;1097;p40">
            <a:hlinkClick r:id="rId2" action="ppaction://hlinksldjump"/>
          </p:cNvPr>
          <p:cNvSpPr/>
          <p:nvPr/>
        </p:nvSpPr>
        <p:spPr>
          <a:xfrm>
            <a:off x="-37" y="-6437"/>
            <a:ext cx="693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9" name="Google Shape;1099;p40"/>
          <p:cNvSpPr/>
          <p:nvPr/>
        </p:nvSpPr>
        <p:spPr>
          <a:xfrm>
            <a:off x="445350" y="758000"/>
            <a:ext cx="3711900" cy="3870900"/>
          </a:xfrm>
          <a:prstGeom prst="roundRect">
            <a:avLst>
              <a:gd name="adj" fmla="val 9794"/>
            </a:avLst>
          </a:prstGeom>
          <a:solidFill>
            <a:srgbClr val="F3F3F3"/>
          </a:solidFill>
          <a:ln>
            <a:noFill/>
          </a:ln>
          <a:effectLst>
            <a:outerShdw blurRad="57150" dist="47625" dir="2940000" algn="bl" rotWithShape="0">
              <a:srgbClr val="963A2A">
                <a:alpha val="4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00" name="Google Shape;1100;p40"/>
          <p:cNvGrpSpPr/>
          <p:nvPr/>
        </p:nvGrpSpPr>
        <p:grpSpPr>
          <a:xfrm>
            <a:off x="4572001" y="1034688"/>
            <a:ext cx="3967826" cy="392400"/>
            <a:chOff x="-8550475" y="393000"/>
            <a:chExt cx="3711900" cy="392400"/>
          </a:xfrm>
        </p:grpSpPr>
        <p:sp>
          <p:nvSpPr>
            <p:cNvPr id="1101" name="Google Shape;1101;p40"/>
            <p:cNvSpPr/>
            <p:nvPr/>
          </p:nvSpPr>
          <p:spPr>
            <a:xfrm>
              <a:off x="-8550475" y="393000"/>
              <a:ext cx="3711900" cy="392400"/>
            </a:xfrm>
            <a:prstGeom prst="round2SameRect">
              <a:avLst>
                <a:gd name="adj1" fmla="val 38309"/>
                <a:gd name="adj2" fmla="val 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tx1"/>
                  </a:solidFill>
                </a:rPr>
                <a:t>DETAIL KONSER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-8397500" y="531300"/>
              <a:ext cx="119100" cy="11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-8182900" y="531300"/>
              <a:ext cx="119100" cy="1191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-7968300" y="531300"/>
              <a:ext cx="119100" cy="1191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50" name="Google Shape;1150;p40">
            <a:hlinkClick r:id="" action="ppaction://noaction"/>
          </p:cNvPr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57" name="Google Shape;1157;p40"/>
          <p:cNvGrpSpPr/>
          <p:nvPr/>
        </p:nvGrpSpPr>
        <p:grpSpPr>
          <a:xfrm>
            <a:off x="444625" y="759625"/>
            <a:ext cx="3711900" cy="392400"/>
            <a:chOff x="-8550475" y="393000"/>
            <a:chExt cx="3711900" cy="392400"/>
          </a:xfrm>
        </p:grpSpPr>
        <p:sp>
          <p:nvSpPr>
            <p:cNvPr id="1158" name="Google Shape;1158;p40"/>
            <p:cNvSpPr/>
            <p:nvPr/>
          </p:nvSpPr>
          <p:spPr>
            <a:xfrm>
              <a:off x="-8550475" y="393000"/>
              <a:ext cx="3711900" cy="392400"/>
            </a:xfrm>
            <a:prstGeom prst="round2SameRect">
              <a:avLst>
                <a:gd name="adj1" fmla="val 38309"/>
                <a:gd name="adj2" fmla="val 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tx1"/>
                  </a:solidFill>
                </a:rPr>
                <a:t>MENU KONSER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-8397500" y="531300"/>
              <a:ext cx="119100" cy="11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-8182900" y="531300"/>
              <a:ext cx="119100" cy="1191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-7968300" y="531300"/>
              <a:ext cx="119100" cy="1191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60" y="2857861"/>
            <a:ext cx="3244530" cy="166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87" y="1290325"/>
            <a:ext cx="3232525" cy="15556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27088"/>
            <a:ext cx="3967826" cy="2118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40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1" name="Google Shape;1081;p40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2" name="Google Shape;1082;p40">
            <a:hlinkClick r:id="rId1" action="ppaction://hlinksldjump"/>
          </p:cNvPr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4" name="Google Shape;1084;p40">
            <a:hlinkClick r:id="" action="ppaction://noaction"/>
          </p:cNvPr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5" name="Google Shape;1085;p40">
            <a:hlinkClick r:id="" action="ppaction://noaction"/>
          </p:cNvPr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6" name="Google Shape;1086;p40">
            <a:hlinkClick r:id="" action="ppaction://noaction"/>
          </p:cNvPr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87" name="Google Shape;1087;p40"/>
          <p:cNvGrpSpPr/>
          <p:nvPr/>
        </p:nvGrpSpPr>
        <p:grpSpPr>
          <a:xfrm>
            <a:off x="238515" y="90242"/>
            <a:ext cx="216784" cy="199039"/>
            <a:chOff x="285677" y="4429254"/>
            <a:chExt cx="216784" cy="199039"/>
          </a:xfrm>
        </p:grpSpPr>
        <p:sp>
          <p:nvSpPr>
            <p:cNvPr id="1088" name="Google Shape;1088;p40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40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40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40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2" name="Google Shape;1092;p40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" name="Google Shape;1093;p40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40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40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40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97" name="Google Shape;1097;p40">
            <a:hlinkClick r:id="rId2" action="ppaction://hlinksldjump"/>
          </p:cNvPr>
          <p:cNvSpPr/>
          <p:nvPr/>
        </p:nvSpPr>
        <p:spPr>
          <a:xfrm>
            <a:off x="-37" y="-6437"/>
            <a:ext cx="693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9" name="Google Shape;1099;p40"/>
          <p:cNvSpPr/>
          <p:nvPr/>
        </p:nvSpPr>
        <p:spPr>
          <a:xfrm>
            <a:off x="445350" y="758000"/>
            <a:ext cx="3711900" cy="3870900"/>
          </a:xfrm>
          <a:prstGeom prst="roundRect">
            <a:avLst>
              <a:gd name="adj" fmla="val 9794"/>
            </a:avLst>
          </a:prstGeom>
          <a:solidFill>
            <a:srgbClr val="F3F3F3"/>
          </a:solidFill>
          <a:ln>
            <a:noFill/>
          </a:ln>
          <a:effectLst>
            <a:outerShdw blurRad="57150" dist="47625" dir="2940000" algn="bl" rotWithShape="0">
              <a:srgbClr val="963A2A">
                <a:alpha val="4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00" name="Google Shape;1100;p40"/>
          <p:cNvGrpSpPr/>
          <p:nvPr/>
        </p:nvGrpSpPr>
        <p:grpSpPr>
          <a:xfrm>
            <a:off x="5200592" y="520393"/>
            <a:ext cx="2374640" cy="322297"/>
            <a:chOff x="-7957612" y="203754"/>
            <a:chExt cx="2221475" cy="322297"/>
          </a:xfrm>
        </p:grpSpPr>
        <p:sp>
          <p:nvSpPr>
            <p:cNvPr id="1101" name="Google Shape;1101;p40"/>
            <p:cNvSpPr/>
            <p:nvPr/>
          </p:nvSpPr>
          <p:spPr>
            <a:xfrm>
              <a:off x="-7957612" y="203754"/>
              <a:ext cx="2221475" cy="322297"/>
            </a:xfrm>
            <a:prstGeom prst="round2SameRect">
              <a:avLst>
                <a:gd name="adj1" fmla="val 38309"/>
                <a:gd name="adj2" fmla="val 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tx1"/>
                  </a:solidFill>
                </a:rPr>
                <a:t>DETAIL WISATA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-7804637" y="342054"/>
              <a:ext cx="71279" cy="9782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-7590037" y="342054"/>
              <a:ext cx="71279" cy="97822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-7375437" y="342054"/>
              <a:ext cx="71279" cy="97822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50" name="Google Shape;1150;p40">
            <a:hlinkClick r:id="" action="ppaction://noaction"/>
          </p:cNvPr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57" name="Google Shape;1157;p40"/>
          <p:cNvGrpSpPr/>
          <p:nvPr/>
        </p:nvGrpSpPr>
        <p:grpSpPr>
          <a:xfrm>
            <a:off x="444625" y="759625"/>
            <a:ext cx="3711900" cy="392400"/>
            <a:chOff x="-8550475" y="393000"/>
            <a:chExt cx="3711900" cy="392400"/>
          </a:xfrm>
        </p:grpSpPr>
        <p:sp>
          <p:nvSpPr>
            <p:cNvPr id="1158" name="Google Shape;1158;p40"/>
            <p:cNvSpPr/>
            <p:nvPr/>
          </p:nvSpPr>
          <p:spPr>
            <a:xfrm>
              <a:off x="-8550475" y="393000"/>
              <a:ext cx="3711900" cy="392400"/>
            </a:xfrm>
            <a:prstGeom prst="round2SameRect">
              <a:avLst>
                <a:gd name="adj1" fmla="val 38309"/>
                <a:gd name="adj2" fmla="val 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tx1"/>
                  </a:solidFill>
                </a:rPr>
                <a:t>MENU WISATA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-8397500" y="531300"/>
              <a:ext cx="119100" cy="11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-8182900" y="531300"/>
              <a:ext cx="119100" cy="1191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-7968300" y="531300"/>
              <a:ext cx="119100" cy="1191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09" y="1265858"/>
            <a:ext cx="3412192" cy="16105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10" y="2837207"/>
            <a:ext cx="3473760" cy="1546668"/>
          </a:xfrm>
          <a:prstGeom prst="rect">
            <a:avLst/>
          </a:prstGeom>
        </p:spPr>
      </p:pic>
      <p:pic>
        <p:nvPicPr>
          <p:cNvPr id="2050" name="Picture 2" descr="https://media.discordapp.net/attachments/696980184401969173/708690060035227648/unknown.png?width=1187&amp;height=67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891" y="832624"/>
            <a:ext cx="2354341" cy="13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edia.discordapp.net/attachments/696980184401969173/708690161663344660/unknown.png?width=1178&amp;height=67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400" y="2167368"/>
            <a:ext cx="2353832" cy="134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edia.discordapp.net/attachments/696980184401969173/708690276314513439/unknown.png?width=1202&amp;height=67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579" y="3502112"/>
            <a:ext cx="2353653" cy="13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38"/>
          <p:cNvGrpSpPr/>
          <p:nvPr/>
        </p:nvGrpSpPr>
        <p:grpSpPr>
          <a:xfrm>
            <a:off x="445050" y="758000"/>
            <a:ext cx="3089400" cy="3870900"/>
            <a:chOff x="445050" y="393000"/>
            <a:chExt cx="3089400" cy="3870900"/>
          </a:xfrm>
        </p:grpSpPr>
        <p:sp>
          <p:nvSpPr>
            <p:cNvPr id="949" name="Google Shape;949;p38"/>
            <p:cNvSpPr/>
            <p:nvPr/>
          </p:nvSpPr>
          <p:spPr>
            <a:xfrm>
              <a:off x="445350" y="393000"/>
              <a:ext cx="3089100" cy="3870900"/>
            </a:xfrm>
            <a:prstGeom prst="roundRect">
              <a:avLst>
                <a:gd name="adj" fmla="val 9794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950" name="Google Shape;950;p38"/>
            <p:cNvGrpSpPr/>
            <p:nvPr/>
          </p:nvGrpSpPr>
          <p:grpSpPr>
            <a:xfrm>
              <a:off x="445050" y="393000"/>
              <a:ext cx="3089100" cy="392400"/>
              <a:chOff x="-8550475" y="393012"/>
              <a:chExt cx="3089100" cy="392400"/>
            </a:xfrm>
          </p:grpSpPr>
          <p:sp>
            <p:nvSpPr>
              <p:cNvPr id="951" name="Google Shape;951;p38"/>
              <p:cNvSpPr/>
              <p:nvPr/>
            </p:nvSpPr>
            <p:spPr>
              <a:xfrm>
                <a:off x="-8550475" y="393012"/>
                <a:ext cx="30891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2" name="Google Shape;952;p38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3" name="Google Shape;953;p38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4" name="Google Shape;954;p38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955" name="Google Shape;955;p38"/>
          <p:cNvSpPr/>
          <p:nvPr/>
        </p:nvSpPr>
        <p:spPr>
          <a:xfrm>
            <a:off x="3990738" y="758000"/>
            <a:ext cx="4672800" cy="3870900"/>
          </a:xfrm>
          <a:prstGeom prst="roundRect">
            <a:avLst>
              <a:gd name="adj" fmla="val 9794"/>
            </a:avLst>
          </a:prstGeom>
          <a:solidFill>
            <a:srgbClr val="F6C5BE"/>
          </a:solidFill>
          <a:ln>
            <a:noFill/>
          </a:ln>
          <a:effectLst>
            <a:outerShdw blurRad="57150" dist="47625" dir="2940000" algn="bl" rotWithShape="0">
              <a:srgbClr val="963A2A">
                <a:alpha val="4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2" name="Google Shape;962;p38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Historia</a:t>
            </a:r>
            <a:endParaRPr lang="en-GB"/>
          </a:p>
        </p:txBody>
      </p:sp>
      <p:grpSp>
        <p:nvGrpSpPr>
          <p:cNvPr id="963" name="Google Shape;963;p38"/>
          <p:cNvGrpSpPr/>
          <p:nvPr/>
        </p:nvGrpSpPr>
        <p:grpSpPr>
          <a:xfrm>
            <a:off x="3990738" y="758000"/>
            <a:ext cx="4707912" cy="392400"/>
            <a:chOff x="-8550475" y="393012"/>
            <a:chExt cx="4672800" cy="392400"/>
          </a:xfrm>
        </p:grpSpPr>
        <p:sp>
          <p:nvSpPr>
            <p:cNvPr id="964" name="Google Shape;964;p38"/>
            <p:cNvSpPr/>
            <p:nvPr/>
          </p:nvSpPr>
          <p:spPr>
            <a:xfrm>
              <a:off x="-8550475" y="393012"/>
              <a:ext cx="4672800" cy="392400"/>
            </a:xfrm>
            <a:prstGeom prst="round2SameRect">
              <a:avLst>
                <a:gd name="adj1" fmla="val 38309"/>
                <a:gd name="adj2" fmla="val 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-8397500" y="531300"/>
              <a:ext cx="119100" cy="11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-8182900" y="531300"/>
              <a:ext cx="119100" cy="1191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-7968300" y="531300"/>
              <a:ext cx="119100" cy="1191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70" name="Google Shape;970;p38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1" name="Google Shape;971;p38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3" name="Google Shape;973;p38">
            <a:hlinkClick r:id="rId1" action="ppaction://hlinksldjump"/>
          </p:cNvPr>
          <p:cNvSpPr/>
          <p:nvPr/>
        </p:nvSpPr>
        <p:spPr>
          <a:xfrm>
            <a:off x="2102224" y="-1362"/>
            <a:ext cx="1408200" cy="392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4" name="Google Shape;974;p38">
            <a:hlinkClick r:id="" action="ppaction://noaction"/>
          </p:cNvPr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5" name="Google Shape;975;p38">
            <a:hlinkClick r:id="" action="ppaction://noaction"/>
          </p:cNvPr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6" name="Google Shape;976;p38">
            <a:hlinkClick r:id="" action="ppaction://noaction"/>
          </p:cNvPr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77" name="Google Shape;977;p38"/>
          <p:cNvGrpSpPr/>
          <p:nvPr/>
        </p:nvGrpSpPr>
        <p:grpSpPr>
          <a:xfrm>
            <a:off x="238515" y="90242"/>
            <a:ext cx="216784" cy="199039"/>
            <a:chOff x="285677" y="4429254"/>
            <a:chExt cx="216784" cy="199039"/>
          </a:xfrm>
        </p:grpSpPr>
        <p:sp>
          <p:nvSpPr>
            <p:cNvPr id="978" name="Google Shape;978;p38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38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981;p38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984;p38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985;p38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38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87" name="Google Shape;987;p38">
            <a:hlinkClick r:id="rId2" action="ppaction://hlinksldjump"/>
          </p:cNvPr>
          <p:cNvSpPr/>
          <p:nvPr/>
        </p:nvSpPr>
        <p:spPr>
          <a:xfrm>
            <a:off x="-37" y="-6437"/>
            <a:ext cx="693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8" name="Google Shape;988;p38">
            <a:hlinkClick r:id="" action="ppaction://noaction"/>
          </p:cNvPr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72" y="1176767"/>
            <a:ext cx="2527120" cy="3418984"/>
          </a:xfrm>
          <a:prstGeom prst="rect">
            <a:avLst/>
          </a:prstGeom>
        </p:spPr>
      </p:pic>
      <p:sp>
        <p:nvSpPr>
          <p:cNvPr id="50" name="Google Shape;286;p28"/>
          <p:cNvSpPr txBox="1"/>
          <p:nvPr/>
        </p:nvSpPr>
        <p:spPr>
          <a:xfrm flipH="1">
            <a:off x="5561609" y="1345724"/>
            <a:ext cx="1751519" cy="2438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 Form Logins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This Form is the page to login to application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 Weekly planner for teachers by Slidesgo">
  <a:themeElements>
    <a:clrScheme name="Simple Light">
      <a:dk1>
        <a:srgbClr val="F3F3F3"/>
      </a:dk1>
      <a:lt1>
        <a:srgbClr val="434343"/>
      </a:lt1>
      <a:dk2>
        <a:srgbClr val="E55A43"/>
      </a:dk2>
      <a:lt2>
        <a:srgbClr val="FF7058"/>
      </a:lt2>
      <a:accent1>
        <a:srgbClr val="FF9A75"/>
      </a:accent1>
      <a:accent2>
        <a:srgbClr val="F9ABA0"/>
      </a:accent2>
      <a:accent3>
        <a:srgbClr val="F6C5BE"/>
      </a:accent3>
      <a:accent4>
        <a:srgbClr val="FCE5CD"/>
      </a:accent4>
      <a:accent5>
        <a:srgbClr val="963A2A"/>
      </a:accent5>
      <a:accent6>
        <a:srgbClr val="666666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1115</Words>
  <Application>WPS Presentation</Application>
  <PresentationFormat>On-screen Show (16:9)</PresentationFormat>
  <Paragraphs>110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SimSun</vt:lpstr>
      <vt:lpstr>Wingdings</vt:lpstr>
      <vt:lpstr>Arial</vt:lpstr>
      <vt:lpstr>Hepta Slab ExtraLight</vt:lpstr>
      <vt:lpstr>Oswald Regular</vt:lpstr>
      <vt:lpstr>Abel</vt:lpstr>
      <vt:lpstr>Bahiana</vt:lpstr>
      <vt:lpstr>Fira Sans Extra Condensed Medium</vt:lpstr>
      <vt:lpstr>Sansita</vt:lpstr>
      <vt:lpstr>Microsoft YaHei</vt:lpstr>
      <vt:lpstr>Arial Unicode MS</vt:lpstr>
      <vt:lpstr>Segoe Print</vt:lpstr>
      <vt:lpstr>Oswald</vt:lpstr>
      <vt:lpstr>OS Weekly planner for teachers by Slidesgo</vt:lpstr>
      <vt:lpstr>Group  Ticket Sevent</vt:lpstr>
      <vt:lpstr>Eticket is a ticket booking application who built with java GUI program and database SQL Server</vt:lpstr>
      <vt:lpstr>Eticket</vt:lpstr>
      <vt:lpstr>PowerPoint 演示文稿</vt:lpstr>
      <vt:lpstr>MENU</vt:lpstr>
      <vt:lpstr>PowerPoint 演示文稿</vt:lpstr>
      <vt:lpstr>PowerPoint 演示文稿</vt:lpstr>
      <vt:lpstr>PowerPoint 演示文稿</vt:lpstr>
      <vt:lpstr>Historia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Payment Details</vt:lpstr>
      <vt:lpstr>Payment</vt:lpstr>
      <vt:lpstr>PowerPoint 演示文稿</vt:lpstr>
      <vt:lpstr>Thanks For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Ticket Sevent</dc:title>
  <dc:creator>ASUS</dc:creator>
  <cp:lastModifiedBy>KH</cp:lastModifiedBy>
  <cp:revision>43</cp:revision>
  <dcterms:created xsi:type="dcterms:W3CDTF">2020-07-02T08:06:00Z</dcterms:created>
  <dcterms:modified xsi:type="dcterms:W3CDTF">2020-07-02T08:12:11Z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1033-11.2.0.9431</vt:lpwstr>
  </property>
</Properties>
</file>